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47"/>
  </p:notesMasterIdLst>
  <p:sldIdLst>
    <p:sldId id="256" r:id="rId2"/>
    <p:sldId id="452" r:id="rId3"/>
    <p:sldId id="2500" r:id="rId4"/>
    <p:sldId id="2142533945" r:id="rId5"/>
    <p:sldId id="257" r:id="rId6"/>
    <p:sldId id="297" r:id="rId7"/>
    <p:sldId id="296" r:id="rId8"/>
    <p:sldId id="289" r:id="rId9"/>
    <p:sldId id="304" r:id="rId10"/>
    <p:sldId id="295" r:id="rId11"/>
    <p:sldId id="303" r:id="rId12"/>
    <p:sldId id="299" r:id="rId13"/>
    <p:sldId id="298" r:id="rId14"/>
    <p:sldId id="313" r:id="rId15"/>
    <p:sldId id="301" r:id="rId16"/>
    <p:sldId id="283" r:id="rId17"/>
    <p:sldId id="334" r:id="rId18"/>
    <p:sldId id="337" r:id="rId19"/>
    <p:sldId id="284" r:id="rId20"/>
    <p:sldId id="263" r:id="rId21"/>
    <p:sldId id="286" r:id="rId22"/>
    <p:sldId id="273" r:id="rId23"/>
    <p:sldId id="324" r:id="rId24"/>
    <p:sldId id="2142533949" r:id="rId25"/>
    <p:sldId id="275" r:id="rId26"/>
    <p:sldId id="326" r:id="rId27"/>
    <p:sldId id="294" r:id="rId28"/>
    <p:sldId id="314" r:id="rId29"/>
    <p:sldId id="315" r:id="rId30"/>
    <p:sldId id="316" r:id="rId31"/>
    <p:sldId id="300" r:id="rId32"/>
    <p:sldId id="2142533950" r:id="rId33"/>
    <p:sldId id="311" r:id="rId34"/>
    <p:sldId id="306" r:id="rId35"/>
    <p:sldId id="281" r:id="rId36"/>
    <p:sldId id="259" r:id="rId37"/>
    <p:sldId id="2142533947" r:id="rId38"/>
    <p:sldId id="276" r:id="rId39"/>
    <p:sldId id="2142533948" r:id="rId40"/>
    <p:sldId id="2142533951" r:id="rId41"/>
    <p:sldId id="2142533946" r:id="rId42"/>
    <p:sldId id="310" r:id="rId43"/>
    <p:sldId id="2142533952" r:id="rId44"/>
    <p:sldId id="447"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6CC59-63DE-4875-8261-F767C9371E7B}" v="127" dt="2022-02-16T22:01:07.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99" autoAdjust="0"/>
    <p:restoredTop sz="71617"/>
  </p:normalViewPr>
  <p:slideViewPr>
    <p:cSldViewPr snapToGrid="0" snapToObjects="1">
      <p:cViewPr varScale="1">
        <p:scale>
          <a:sx n="86" d="100"/>
          <a:sy n="86" d="100"/>
        </p:scale>
        <p:origin x="28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upane, Bikalpa" userId="3cee6ca0-b412-4eb0-a35e-80ff979d29b8" providerId="ADAL" clId="{3DA6CC59-63DE-4875-8261-F767C9371E7B}"/>
    <pc:docChg chg="undo custSel addSld delSld modSld sldOrd modMainMaster">
      <pc:chgData name="Neupane, Bikalpa" userId="3cee6ca0-b412-4eb0-a35e-80ff979d29b8" providerId="ADAL" clId="{3DA6CC59-63DE-4875-8261-F767C9371E7B}" dt="2022-02-16T22:04:59.308" v="5331" actId="20577"/>
      <pc:docMkLst>
        <pc:docMk/>
      </pc:docMkLst>
      <pc:sldChg chg="delSp modSp mod modNotesTx">
        <pc:chgData name="Neupane, Bikalpa" userId="3cee6ca0-b412-4eb0-a35e-80ff979d29b8" providerId="ADAL" clId="{3DA6CC59-63DE-4875-8261-F767C9371E7B}" dt="2022-02-16T22:04:59.308" v="5331" actId="20577"/>
        <pc:sldMkLst>
          <pc:docMk/>
          <pc:sldMk cId="3078433772" sldId="256"/>
        </pc:sldMkLst>
        <pc:spChg chg="del mod">
          <ac:chgData name="Neupane, Bikalpa" userId="3cee6ca0-b412-4eb0-a35e-80ff979d29b8" providerId="ADAL" clId="{3DA6CC59-63DE-4875-8261-F767C9371E7B}" dt="2022-02-16T03:29:12.482" v="15" actId="478"/>
          <ac:spMkLst>
            <pc:docMk/>
            <pc:sldMk cId="3078433772" sldId="256"/>
            <ac:spMk id="2" creationId="{9A2CA305-F5E9-424A-A1B6-DE14F5F7EEB7}"/>
          </ac:spMkLst>
        </pc:spChg>
        <pc:spChg chg="mod">
          <ac:chgData name="Neupane, Bikalpa" userId="3cee6ca0-b412-4eb0-a35e-80ff979d29b8" providerId="ADAL" clId="{3DA6CC59-63DE-4875-8261-F767C9371E7B}" dt="2022-02-16T22:04:59.308" v="5331" actId="20577"/>
          <ac:spMkLst>
            <pc:docMk/>
            <pc:sldMk cId="3078433772" sldId="256"/>
            <ac:spMk id="3" creationId="{AAECF279-7F43-CB44-B5D5-A30DFF1CFE36}"/>
          </ac:spMkLst>
        </pc:spChg>
        <pc:spChg chg="mod">
          <ac:chgData name="Neupane, Bikalpa" userId="3cee6ca0-b412-4eb0-a35e-80ff979d29b8" providerId="ADAL" clId="{3DA6CC59-63DE-4875-8261-F767C9371E7B}" dt="2022-02-16T05:02:04.099" v="303" actId="20577"/>
          <ac:spMkLst>
            <pc:docMk/>
            <pc:sldMk cId="3078433772" sldId="256"/>
            <ac:spMk id="4" creationId="{AA38C01C-8BC5-9242-B826-E4BF8DA8D9F3}"/>
          </ac:spMkLst>
        </pc:spChg>
      </pc:sldChg>
      <pc:sldChg chg="delSp modSp mod modNotesTx">
        <pc:chgData name="Neupane, Bikalpa" userId="3cee6ca0-b412-4eb0-a35e-80ff979d29b8" providerId="ADAL" clId="{3DA6CC59-63DE-4875-8261-F767C9371E7B}" dt="2022-02-16T21:43:05.962" v="5071" actId="20577"/>
        <pc:sldMkLst>
          <pc:docMk/>
          <pc:sldMk cId="4220525077" sldId="257"/>
        </pc:sldMkLst>
        <pc:spChg chg="mod">
          <ac:chgData name="Neupane, Bikalpa" userId="3cee6ca0-b412-4eb0-a35e-80ff979d29b8" providerId="ADAL" clId="{3DA6CC59-63DE-4875-8261-F767C9371E7B}" dt="2022-02-16T05:05:49.875" v="318" actId="1076"/>
          <ac:spMkLst>
            <pc:docMk/>
            <pc:sldMk cId="4220525077" sldId="257"/>
            <ac:spMk id="2" creationId="{51855E30-F36B-FE45-A313-FC2B2C88773A}"/>
          </ac:spMkLst>
        </pc:spChg>
        <pc:picChg chg="del mod">
          <ac:chgData name="Neupane, Bikalpa" userId="3cee6ca0-b412-4eb0-a35e-80ff979d29b8" providerId="ADAL" clId="{3DA6CC59-63DE-4875-8261-F767C9371E7B}" dt="2022-02-16T05:02:53.118" v="305" actId="478"/>
          <ac:picMkLst>
            <pc:docMk/>
            <pc:sldMk cId="4220525077" sldId="257"/>
            <ac:picMk id="27" creationId="{C1D4A4D5-8A77-FD49-88DE-2E5C87F3A535}"/>
          </ac:picMkLst>
        </pc:picChg>
      </pc:sldChg>
      <pc:sldChg chg="del">
        <pc:chgData name="Neupane, Bikalpa" userId="3cee6ca0-b412-4eb0-a35e-80ff979d29b8" providerId="ADAL" clId="{3DA6CC59-63DE-4875-8261-F767C9371E7B}" dt="2022-02-16T03:33:51.760" v="135" actId="47"/>
        <pc:sldMkLst>
          <pc:docMk/>
          <pc:sldMk cId="660213494" sldId="258"/>
        </pc:sldMkLst>
      </pc:sldChg>
      <pc:sldChg chg="delSp modSp add mod modShow">
        <pc:chgData name="Neupane, Bikalpa" userId="3cee6ca0-b412-4eb0-a35e-80ff979d29b8" providerId="ADAL" clId="{3DA6CC59-63DE-4875-8261-F767C9371E7B}" dt="2022-02-16T17:59:17.013" v="1247" actId="729"/>
        <pc:sldMkLst>
          <pc:docMk/>
          <pc:sldMk cId="0" sldId="259"/>
        </pc:sldMkLst>
        <pc:spChg chg="mod">
          <ac:chgData name="Neupane, Bikalpa" userId="3cee6ca0-b412-4eb0-a35e-80ff979d29b8" providerId="ADAL" clId="{3DA6CC59-63DE-4875-8261-F767C9371E7B}" dt="2022-02-16T05:16:53.060" v="449" actId="20577"/>
          <ac:spMkLst>
            <pc:docMk/>
            <pc:sldMk cId="0" sldId="259"/>
            <ac:spMk id="80" creationId="{00000000-0000-0000-0000-000000000000}"/>
          </ac:spMkLst>
        </pc:spChg>
        <pc:spChg chg="mod">
          <ac:chgData name="Neupane, Bikalpa" userId="3cee6ca0-b412-4eb0-a35e-80ff979d29b8" providerId="ADAL" clId="{3DA6CC59-63DE-4875-8261-F767C9371E7B}" dt="2022-02-16T05:16:47.893" v="438" actId="20577"/>
          <ac:spMkLst>
            <pc:docMk/>
            <pc:sldMk cId="0" sldId="259"/>
            <ac:spMk id="81" creationId="{00000000-0000-0000-0000-000000000000}"/>
          </ac:spMkLst>
        </pc:spChg>
        <pc:spChg chg="del">
          <ac:chgData name="Neupane, Bikalpa" userId="3cee6ca0-b412-4eb0-a35e-80ff979d29b8" providerId="ADAL" clId="{3DA6CC59-63DE-4875-8261-F767C9371E7B}" dt="2022-02-16T05:16:41.937" v="437" actId="478"/>
          <ac:spMkLst>
            <pc:docMk/>
            <pc:sldMk cId="0" sldId="259"/>
            <ac:spMk id="82" creationId="{00000000-0000-0000-0000-000000000000}"/>
          </ac:spMkLst>
        </pc:spChg>
        <pc:picChg chg="del mod">
          <ac:chgData name="Neupane, Bikalpa" userId="3cee6ca0-b412-4eb0-a35e-80ff979d29b8" providerId="ADAL" clId="{3DA6CC59-63DE-4875-8261-F767C9371E7B}" dt="2022-02-16T05:16:38.096" v="436" actId="478"/>
          <ac:picMkLst>
            <pc:docMk/>
            <pc:sldMk cId="0" sldId="259"/>
            <ac:picMk id="11" creationId="{00000000-0000-0000-0000-000000000000}"/>
          </ac:picMkLst>
        </pc:picChg>
      </pc:sldChg>
      <pc:sldChg chg="del">
        <pc:chgData name="Neupane, Bikalpa" userId="3cee6ca0-b412-4eb0-a35e-80ff979d29b8" providerId="ADAL" clId="{3DA6CC59-63DE-4875-8261-F767C9371E7B}" dt="2022-02-16T03:34:19.825" v="144" actId="47"/>
        <pc:sldMkLst>
          <pc:docMk/>
          <pc:sldMk cId="1136847902" sldId="261"/>
        </pc:sldMkLst>
      </pc:sldChg>
      <pc:sldChg chg="delSp modSp">
        <pc:chgData name="Neupane, Bikalpa" userId="3cee6ca0-b412-4eb0-a35e-80ff979d29b8" providerId="ADAL" clId="{3DA6CC59-63DE-4875-8261-F767C9371E7B}" dt="2022-02-16T05:14:02.228" v="404" actId="478"/>
        <pc:sldMkLst>
          <pc:docMk/>
          <pc:sldMk cId="1750302411" sldId="263"/>
        </pc:sldMkLst>
        <pc:picChg chg="del mod">
          <ac:chgData name="Neupane, Bikalpa" userId="3cee6ca0-b412-4eb0-a35e-80ff979d29b8" providerId="ADAL" clId="{3DA6CC59-63DE-4875-8261-F767C9371E7B}" dt="2022-02-16T05:14:02.228" v="404" actId="478"/>
          <ac:picMkLst>
            <pc:docMk/>
            <pc:sldMk cId="1750302411" sldId="263"/>
            <ac:picMk id="9" creationId="{4FC15AF2-E07F-6D44-945E-920F5BB3C54C}"/>
          </ac:picMkLst>
        </pc:picChg>
        <pc:picChg chg="mod">
          <ac:chgData name="Neupane, Bikalpa" userId="3cee6ca0-b412-4eb0-a35e-80ff979d29b8" providerId="ADAL" clId="{3DA6CC59-63DE-4875-8261-F767C9371E7B}" dt="2022-02-16T05:12:33.776" v="393" actId="14100"/>
          <ac:picMkLst>
            <pc:docMk/>
            <pc:sldMk cId="1750302411" sldId="263"/>
            <ac:picMk id="2054" creationId="{101CAE62-C56E-9641-8CB9-C641C02F040E}"/>
          </ac:picMkLst>
        </pc:picChg>
      </pc:sldChg>
      <pc:sldChg chg="del">
        <pc:chgData name="Neupane, Bikalpa" userId="3cee6ca0-b412-4eb0-a35e-80ff979d29b8" providerId="ADAL" clId="{3DA6CC59-63DE-4875-8261-F767C9371E7B}" dt="2022-02-16T03:33:35.703" v="126" actId="47"/>
        <pc:sldMkLst>
          <pc:docMk/>
          <pc:sldMk cId="1024731669" sldId="264"/>
        </pc:sldMkLst>
      </pc:sldChg>
      <pc:sldChg chg="del">
        <pc:chgData name="Neupane, Bikalpa" userId="3cee6ca0-b412-4eb0-a35e-80ff979d29b8" providerId="ADAL" clId="{3DA6CC59-63DE-4875-8261-F767C9371E7B}" dt="2022-02-16T03:33:36.314" v="127" actId="47"/>
        <pc:sldMkLst>
          <pc:docMk/>
          <pc:sldMk cId="2712949982" sldId="265"/>
        </pc:sldMkLst>
      </pc:sldChg>
      <pc:sldChg chg="del">
        <pc:chgData name="Neupane, Bikalpa" userId="3cee6ca0-b412-4eb0-a35e-80ff979d29b8" providerId="ADAL" clId="{3DA6CC59-63DE-4875-8261-F767C9371E7B}" dt="2022-02-16T03:34:07.470" v="137" actId="47"/>
        <pc:sldMkLst>
          <pc:docMk/>
          <pc:sldMk cId="3807083846" sldId="266"/>
        </pc:sldMkLst>
      </pc:sldChg>
      <pc:sldChg chg="del">
        <pc:chgData name="Neupane, Bikalpa" userId="3cee6ca0-b412-4eb0-a35e-80ff979d29b8" providerId="ADAL" clId="{3DA6CC59-63DE-4875-8261-F767C9371E7B}" dt="2022-02-16T03:34:08.308" v="138" actId="47"/>
        <pc:sldMkLst>
          <pc:docMk/>
          <pc:sldMk cId="2115691056" sldId="267"/>
        </pc:sldMkLst>
      </pc:sldChg>
      <pc:sldChg chg="del">
        <pc:chgData name="Neupane, Bikalpa" userId="3cee6ca0-b412-4eb0-a35e-80ff979d29b8" providerId="ADAL" clId="{3DA6CC59-63DE-4875-8261-F767C9371E7B}" dt="2022-02-16T03:34:11.132" v="139" actId="47"/>
        <pc:sldMkLst>
          <pc:docMk/>
          <pc:sldMk cId="4060829712" sldId="268"/>
        </pc:sldMkLst>
      </pc:sldChg>
      <pc:sldChg chg="ord">
        <pc:chgData name="Neupane, Bikalpa" userId="3cee6ca0-b412-4eb0-a35e-80ff979d29b8" providerId="ADAL" clId="{3DA6CC59-63DE-4875-8261-F767C9371E7B}" dt="2022-02-16T04:28:59.211" v="202"/>
        <pc:sldMkLst>
          <pc:docMk/>
          <pc:sldMk cId="3727803387" sldId="271"/>
        </pc:sldMkLst>
      </pc:sldChg>
      <pc:sldChg chg="modSp mod modShow">
        <pc:chgData name="Neupane, Bikalpa" userId="3cee6ca0-b412-4eb0-a35e-80ff979d29b8" providerId="ADAL" clId="{3DA6CC59-63DE-4875-8261-F767C9371E7B}" dt="2022-02-16T05:13:40.755" v="401" actId="729"/>
        <pc:sldMkLst>
          <pc:docMk/>
          <pc:sldMk cId="1463057029" sldId="273"/>
        </pc:sldMkLst>
        <pc:spChg chg="mod">
          <ac:chgData name="Neupane, Bikalpa" userId="3cee6ca0-b412-4eb0-a35e-80ff979d29b8" providerId="ADAL" clId="{3DA6CC59-63DE-4875-8261-F767C9371E7B}" dt="2022-02-16T05:13:33.248" v="400" actId="1076"/>
          <ac:spMkLst>
            <pc:docMk/>
            <pc:sldMk cId="1463057029" sldId="273"/>
            <ac:spMk id="2" creationId="{0BE66B54-8564-4F44-BB3E-65445D67D33C}"/>
          </ac:spMkLst>
        </pc:spChg>
      </pc:sldChg>
      <pc:sldChg chg="del">
        <pc:chgData name="Neupane, Bikalpa" userId="3cee6ca0-b412-4eb0-a35e-80ff979d29b8" providerId="ADAL" clId="{3DA6CC59-63DE-4875-8261-F767C9371E7B}" dt="2022-02-16T03:34:17.331" v="143" actId="47"/>
        <pc:sldMkLst>
          <pc:docMk/>
          <pc:sldMk cId="446451491" sldId="274"/>
        </pc:sldMkLst>
      </pc:sldChg>
      <pc:sldChg chg="delSp modSp add mod ord">
        <pc:chgData name="Neupane, Bikalpa" userId="3cee6ca0-b412-4eb0-a35e-80ff979d29b8" providerId="ADAL" clId="{3DA6CC59-63DE-4875-8261-F767C9371E7B}" dt="2022-02-16T21:48:17.816" v="5231" actId="108"/>
        <pc:sldMkLst>
          <pc:docMk/>
          <pc:sldMk cId="75396503" sldId="275"/>
        </pc:sldMkLst>
        <pc:spChg chg="mod">
          <ac:chgData name="Neupane, Bikalpa" userId="3cee6ca0-b412-4eb0-a35e-80ff979d29b8" providerId="ADAL" clId="{3DA6CC59-63DE-4875-8261-F767C9371E7B}" dt="2022-02-16T21:48:17.816" v="5231" actId="108"/>
          <ac:spMkLst>
            <pc:docMk/>
            <pc:sldMk cId="75396503" sldId="275"/>
            <ac:spMk id="2" creationId="{0A2D3A71-1B72-7B43-BA61-01BF82C3F766}"/>
          </ac:spMkLst>
        </pc:spChg>
        <pc:graphicFrameChg chg="modGraphic">
          <ac:chgData name="Neupane, Bikalpa" userId="3cee6ca0-b412-4eb0-a35e-80ff979d29b8" providerId="ADAL" clId="{3DA6CC59-63DE-4875-8261-F767C9371E7B}" dt="2022-02-16T21:48:08.299" v="5230" actId="207"/>
          <ac:graphicFrameMkLst>
            <pc:docMk/>
            <pc:sldMk cId="75396503" sldId="275"/>
            <ac:graphicFrameMk id="28" creationId="{D3D44F26-483B-4842-A723-9B047957CD1E}"/>
          </ac:graphicFrameMkLst>
        </pc:graphicFrameChg>
        <pc:picChg chg="del">
          <ac:chgData name="Neupane, Bikalpa" userId="3cee6ca0-b412-4eb0-a35e-80ff979d29b8" providerId="ADAL" clId="{3DA6CC59-63DE-4875-8261-F767C9371E7B}" dt="2022-02-16T21:47:52.495" v="5228" actId="478"/>
          <ac:picMkLst>
            <pc:docMk/>
            <pc:sldMk cId="75396503" sldId="275"/>
            <ac:picMk id="23" creationId="{D58DA8DC-5BDF-1544-9342-909A8026400F}"/>
          </ac:picMkLst>
        </pc:picChg>
      </pc:sldChg>
      <pc:sldChg chg="del">
        <pc:chgData name="Neupane, Bikalpa" userId="3cee6ca0-b412-4eb0-a35e-80ff979d29b8" providerId="ADAL" clId="{3DA6CC59-63DE-4875-8261-F767C9371E7B}" dt="2022-02-16T03:34:15.474" v="141" actId="47"/>
        <pc:sldMkLst>
          <pc:docMk/>
          <pc:sldMk cId="111890763" sldId="275"/>
        </pc:sldMkLst>
      </pc:sldChg>
      <pc:sldChg chg="delSp modSp add mod ord modShow">
        <pc:chgData name="Neupane, Bikalpa" userId="3cee6ca0-b412-4eb0-a35e-80ff979d29b8" providerId="ADAL" clId="{3DA6CC59-63DE-4875-8261-F767C9371E7B}" dt="2022-02-16T17:59:22.098" v="1249" actId="729"/>
        <pc:sldMkLst>
          <pc:docMk/>
          <pc:sldMk cId="0" sldId="276"/>
        </pc:sldMkLst>
        <pc:spChg chg="del">
          <ac:chgData name="Neupane, Bikalpa" userId="3cee6ca0-b412-4eb0-a35e-80ff979d29b8" providerId="ADAL" clId="{3DA6CC59-63DE-4875-8261-F767C9371E7B}" dt="2022-02-16T05:17:33.332" v="462" actId="478"/>
          <ac:spMkLst>
            <pc:docMk/>
            <pc:sldMk cId="0" sldId="276"/>
            <ac:spMk id="289" creationId="{00000000-0000-0000-0000-000000000000}"/>
          </ac:spMkLst>
        </pc:spChg>
        <pc:spChg chg="mod">
          <ac:chgData name="Neupane, Bikalpa" userId="3cee6ca0-b412-4eb0-a35e-80ff979d29b8" providerId="ADAL" clId="{3DA6CC59-63DE-4875-8261-F767C9371E7B}" dt="2022-02-16T05:03:08.995" v="307"/>
          <ac:spMkLst>
            <pc:docMk/>
            <pc:sldMk cId="0" sldId="276"/>
            <ac:spMk id="290" creationId="{00000000-0000-0000-0000-000000000000}"/>
          </ac:spMkLst>
        </pc:spChg>
        <pc:picChg chg="del mod">
          <ac:chgData name="Neupane, Bikalpa" userId="3cee6ca0-b412-4eb0-a35e-80ff979d29b8" providerId="ADAL" clId="{3DA6CC59-63DE-4875-8261-F767C9371E7B}" dt="2022-02-16T05:17:29.879" v="461" actId="478"/>
          <ac:picMkLst>
            <pc:docMk/>
            <pc:sldMk cId="0" sldId="276"/>
            <ac:picMk id="6" creationId="{00000000-0000-0000-0000-000000000000}"/>
          </ac:picMkLst>
        </pc:picChg>
      </pc:sldChg>
      <pc:sldChg chg="del">
        <pc:chgData name="Neupane, Bikalpa" userId="3cee6ca0-b412-4eb0-a35e-80ff979d29b8" providerId="ADAL" clId="{3DA6CC59-63DE-4875-8261-F767C9371E7B}" dt="2022-02-16T03:34:20.717" v="145" actId="47"/>
        <pc:sldMkLst>
          <pc:docMk/>
          <pc:sldMk cId="4232406534" sldId="276"/>
        </pc:sldMkLst>
      </pc:sldChg>
      <pc:sldChg chg="del">
        <pc:chgData name="Neupane, Bikalpa" userId="3cee6ca0-b412-4eb0-a35e-80ff979d29b8" providerId="ADAL" clId="{3DA6CC59-63DE-4875-8261-F767C9371E7B}" dt="2022-02-16T03:32:13.498" v="124" actId="47"/>
        <pc:sldMkLst>
          <pc:docMk/>
          <pc:sldMk cId="2255709280" sldId="277"/>
        </pc:sldMkLst>
      </pc:sldChg>
      <pc:sldChg chg="delSp modSp add mod modShow">
        <pc:chgData name="Neupane, Bikalpa" userId="3cee6ca0-b412-4eb0-a35e-80ff979d29b8" providerId="ADAL" clId="{3DA6CC59-63DE-4875-8261-F767C9371E7B}" dt="2022-02-16T17:59:14.436" v="1246" actId="729"/>
        <pc:sldMkLst>
          <pc:docMk/>
          <pc:sldMk cId="3110078849" sldId="281"/>
        </pc:sldMkLst>
        <pc:spChg chg="del mod">
          <ac:chgData name="Neupane, Bikalpa" userId="3cee6ca0-b412-4eb0-a35e-80ff979d29b8" providerId="ADAL" clId="{3DA6CC59-63DE-4875-8261-F767C9371E7B}" dt="2022-02-16T05:16:30.165" v="432" actId="478"/>
          <ac:spMkLst>
            <pc:docMk/>
            <pc:sldMk cId="3110078849" sldId="281"/>
            <ac:spMk id="74" creationId="{00000000-0000-0000-0000-000000000000}"/>
          </ac:spMkLst>
        </pc:spChg>
        <pc:picChg chg="del mod">
          <ac:chgData name="Neupane, Bikalpa" userId="3cee6ca0-b412-4eb0-a35e-80ff979d29b8" providerId="ADAL" clId="{3DA6CC59-63DE-4875-8261-F767C9371E7B}" dt="2022-02-16T05:16:31.568" v="434" actId="478"/>
          <ac:picMkLst>
            <pc:docMk/>
            <pc:sldMk cId="3110078849" sldId="281"/>
            <ac:picMk id="8" creationId="{00000000-0000-0000-0000-000000000000}"/>
          </ac:picMkLst>
        </pc:picChg>
      </pc:sldChg>
      <pc:sldChg chg="delSp modSp mod">
        <pc:chgData name="Neupane, Bikalpa" userId="3cee6ca0-b412-4eb0-a35e-80ff979d29b8" providerId="ADAL" clId="{3DA6CC59-63DE-4875-8261-F767C9371E7B}" dt="2022-02-16T05:11:50.987" v="384" actId="478"/>
        <pc:sldMkLst>
          <pc:docMk/>
          <pc:sldMk cId="3057342887" sldId="283"/>
        </pc:sldMkLst>
        <pc:spChg chg="mod">
          <ac:chgData name="Neupane, Bikalpa" userId="3cee6ca0-b412-4eb0-a35e-80ff979d29b8" providerId="ADAL" clId="{3DA6CC59-63DE-4875-8261-F767C9371E7B}" dt="2022-02-16T05:11:43.636" v="382" actId="14100"/>
          <ac:spMkLst>
            <pc:docMk/>
            <pc:sldMk cId="3057342887" sldId="283"/>
            <ac:spMk id="2" creationId="{17A28FDB-B9FB-2B4E-A2F3-053D6283DCF2}"/>
          </ac:spMkLst>
        </pc:spChg>
        <pc:picChg chg="del mod">
          <ac:chgData name="Neupane, Bikalpa" userId="3cee6ca0-b412-4eb0-a35e-80ff979d29b8" providerId="ADAL" clId="{3DA6CC59-63DE-4875-8261-F767C9371E7B}" dt="2022-02-16T05:11:50.987" v="384" actId="478"/>
          <ac:picMkLst>
            <pc:docMk/>
            <pc:sldMk cId="3057342887" sldId="283"/>
            <ac:picMk id="9" creationId="{D4F6FB76-3CB0-A24B-9D2D-740100FE9C58}"/>
          </ac:picMkLst>
        </pc:picChg>
      </pc:sldChg>
      <pc:sldChg chg="delSp modSp mod ord">
        <pc:chgData name="Neupane, Bikalpa" userId="3cee6ca0-b412-4eb0-a35e-80ff979d29b8" providerId="ADAL" clId="{3DA6CC59-63DE-4875-8261-F767C9371E7B}" dt="2022-02-16T05:12:24.519" v="392" actId="1076"/>
        <pc:sldMkLst>
          <pc:docMk/>
          <pc:sldMk cId="3244785036" sldId="284"/>
        </pc:sldMkLst>
        <pc:spChg chg="mod">
          <ac:chgData name="Neupane, Bikalpa" userId="3cee6ca0-b412-4eb0-a35e-80ff979d29b8" providerId="ADAL" clId="{3DA6CC59-63DE-4875-8261-F767C9371E7B}" dt="2022-02-16T05:12:24.519" v="392" actId="1076"/>
          <ac:spMkLst>
            <pc:docMk/>
            <pc:sldMk cId="3244785036" sldId="284"/>
            <ac:spMk id="2" creationId="{17A28FDB-B9FB-2B4E-A2F3-053D6283DCF2}"/>
          </ac:spMkLst>
        </pc:spChg>
        <pc:picChg chg="del mod">
          <ac:chgData name="Neupane, Bikalpa" userId="3cee6ca0-b412-4eb0-a35e-80ff979d29b8" providerId="ADAL" clId="{3DA6CC59-63DE-4875-8261-F767C9371E7B}" dt="2022-02-16T05:12:01.814" v="388" actId="478"/>
          <ac:picMkLst>
            <pc:docMk/>
            <pc:sldMk cId="3244785036" sldId="284"/>
            <ac:picMk id="9" creationId="{405305E4-5C79-EB4B-B314-432BAC51B8B5}"/>
          </ac:picMkLst>
        </pc:picChg>
        <pc:picChg chg="mod">
          <ac:chgData name="Neupane, Bikalpa" userId="3cee6ca0-b412-4eb0-a35e-80ff979d29b8" providerId="ADAL" clId="{3DA6CC59-63DE-4875-8261-F767C9371E7B}" dt="2022-02-16T05:12:16.110" v="391" actId="14100"/>
          <ac:picMkLst>
            <pc:docMk/>
            <pc:sldMk cId="3244785036" sldId="284"/>
            <ac:picMk id="3074" creationId="{44E02ACA-2F2C-0744-8BB9-059ABBC91C91}"/>
          </ac:picMkLst>
        </pc:picChg>
      </pc:sldChg>
      <pc:sldChg chg="delSp modSp mod modShow modNotesTx">
        <pc:chgData name="Neupane, Bikalpa" userId="3cee6ca0-b412-4eb0-a35e-80ff979d29b8" providerId="ADAL" clId="{3DA6CC59-63DE-4875-8261-F767C9371E7B}" dt="2022-02-16T17:28:49.490" v="1241"/>
        <pc:sldMkLst>
          <pc:docMk/>
          <pc:sldMk cId="4034740238" sldId="286"/>
        </pc:sldMkLst>
        <pc:spChg chg="mod">
          <ac:chgData name="Neupane, Bikalpa" userId="3cee6ca0-b412-4eb0-a35e-80ff979d29b8" providerId="ADAL" clId="{3DA6CC59-63DE-4875-8261-F767C9371E7B}" dt="2022-02-16T05:12:54.075" v="395" actId="1076"/>
          <ac:spMkLst>
            <pc:docMk/>
            <pc:sldMk cId="4034740238" sldId="286"/>
            <ac:spMk id="2" creationId="{17A28FDB-B9FB-2B4E-A2F3-053D6283DCF2}"/>
          </ac:spMkLst>
        </pc:spChg>
        <pc:spChg chg="mod">
          <ac:chgData name="Neupane, Bikalpa" userId="3cee6ca0-b412-4eb0-a35e-80ff979d29b8" providerId="ADAL" clId="{3DA6CC59-63DE-4875-8261-F767C9371E7B}" dt="2022-02-16T05:13:18.552" v="398" actId="15"/>
          <ac:spMkLst>
            <pc:docMk/>
            <pc:sldMk cId="4034740238" sldId="286"/>
            <ac:spMk id="3" creationId="{C035E238-65BA-1D47-8977-785E360786EA}"/>
          </ac:spMkLst>
        </pc:spChg>
        <pc:picChg chg="del mod">
          <ac:chgData name="Neupane, Bikalpa" userId="3cee6ca0-b412-4eb0-a35e-80ff979d29b8" providerId="ADAL" clId="{3DA6CC59-63DE-4875-8261-F767C9371E7B}" dt="2022-02-16T05:14:05.200" v="406" actId="478"/>
          <ac:picMkLst>
            <pc:docMk/>
            <pc:sldMk cId="4034740238" sldId="286"/>
            <ac:picMk id="11" creationId="{2AE93A96-4AE5-BB4B-AB19-C20BB8343FFC}"/>
          </ac:picMkLst>
        </pc:picChg>
      </pc:sldChg>
      <pc:sldChg chg="del ord">
        <pc:chgData name="Neupane, Bikalpa" userId="3cee6ca0-b412-4eb0-a35e-80ff979d29b8" providerId="ADAL" clId="{3DA6CC59-63DE-4875-8261-F767C9371E7B}" dt="2022-02-16T04:55:40.573" v="243" actId="2696"/>
        <pc:sldMkLst>
          <pc:docMk/>
          <pc:sldMk cId="1039294122" sldId="289"/>
        </pc:sldMkLst>
      </pc:sldChg>
      <pc:sldChg chg="delSp modSp add mod">
        <pc:chgData name="Neupane, Bikalpa" userId="3cee6ca0-b412-4eb0-a35e-80ff979d29b8" providerId="ADAL" clId="{3DA6CC59-63DE-4875-8261-F767C9371E7B}" dt="2022-02-16T05:11:12.159" v="379" actId="478"/>
        <pc:sldMkLst>
          <pc:docMk/>
          <pc:sldMk cId="2449535094" sldId="289"/>
        </pc:sldMkLst>
        <pc:spChg chg="mod">
          <ac:chgData name="Neupane, Bikalpa" userId="3cee6ca0-b412-4eb0-a35e-80ff979d29b8" providerId="ADAL" clId="{3DA6CC59-63DE-4875-8261-F767C9371E7B}" dt="2022-02-16T05:06:55.272" v="324" actId="1076"/>
          <ac:spMkLst>
            <pc:docMk/>
            <pc:sldMk cId="2449535094" sldId="289"/>
            <ac:spMk id="3" creationId="{FD928F50-FC41-4E43-BAEC-66C5F77A467B}"/>
          </ac:spMkLst>
        </pc:spChg>
        <pc:spChg chg="del mod">
          <ac:chgData name="Neupane, Bikalpa" userId="3cee6ca0-b412-4eb0-a35e-80ff979d29b8" providerId="ADAL" clId="{3DA6CC59-63DE-4875-8261-F767C9371E7B}" dt="2022-02-16T05:11:12.159" v="379" actId="478"/>
          <ac:spMkLst>
            <pc:docMk/>
            <pc:sldMk cId="2449535094" sldId="289"/>
            <ac:spMk id="5" creationId="{1AD96D5D-E733-1A4C-B08E-BF0927A764EE}"/>
          </ac:spMkLst>
        </pc:spChg>
      </pc:sldChg>
      <pc:sldChg chg="modSp">
        <pc:chgData name="Neupane, Bikalpa" userId="3cee6ca0-b412-4eb0-a35e-80ff979d29b8" providerId="ADAL" clId="{3DA6CC59-63DE-4875-8261-F767C9371E7B}" dt="2022-02-16T05:04:40.755" v="314"/>
        <pc:sldMkLst>
          <pc:docMk/>
          <pc:sldMk cId="391241244" sldId="294"/>
        </pc:sldMkLst>
        <pc:spChg chg="mod">
          <ac:chgData name="Neupane, Bikalpa" userId="3cee6ca0-b412-4eb0-a35e-80ff979d29b8" providerId="ADAL" clId="{3DA6CC59-63DE-4875-8261-F767C9371E7B}" dt="2022-02-16T05:04:40.755" v="314"/>
          <ac:spMkLst>
            <pc:docMk/>
            <pc:sldMk cId="391241244" sldId="294"/>
            <ac:spMk id="5" creationId="{1AD96D5D-E733-1A4C-B08E-BF0927A764EE}"/>
          </ac:spMkLst>
        </pc:spChg>
      </pc:sldChg>
      <pc:sldChg chg="del ord">
        <pc:chgData name="Neupane, Bikalpa" userId="3cee6ca0-b412-4eb0-a35e-80ff979d29b8" providerId="ADAL" clId="{3DA6CC59-63DE-4875-8261-F767C9371E7B}" dt="2022-02-16T04:55:40.573" v="243" actId="2696"/>
        <pc:sldMkLst>
          <pc:docMk/>
          <pc:sldMk cId="1093361167" sldId="295"/>
        </pc:sldMkLst>
      </pc:sldChg>
      <pc:sldChg chg="delSp modSp add mod">
        <pc:chgData name="Neupane, Bikalpa" userId="3cee6ca0-b412-4eb0-a35e-80ff979d29b8" providerId="ADAL" clId="{3DA6CC59-63DE-4875-8261-F767C9371E7B}" dt="2022-02-16T17:20:00.999" v="895" actId="20577"/>
        <pc:sldMkLst>
          <pc:docMk/>
          <pc:sldMk cId="3574891777" sldId="295"/>
        </pc:sldMkLst>
        <pc:spChg chg="mod">
          <ac:chgData name="Neupane, Bikalpa" userId="3cee6ca0-b412-4eb0-a35e-80ff979d29b8" providerId="ADAL" clId="{3DA6CC59-63DE-4875-8261-F767C9371E7B}" dt="2022-02-16T17:20:00.999" v="895" actId="20577"/>
          <ac:spMkLst>
            <pc:docMk/>
            <pc:sldMk cId="3574891777" sldId="295"/>
            <ac:spMk id="3" creationId="{FD928F50-FC41-4E43-BAEC-66C5F77A467B}"/>
          </ac:spMkLst>
        </pc:spChg>
        <pc:spChg chg="del mod">
          <ac:chgData name="Neupane, Bikalpa" userId="3cee6ca0-b412-4eb0-a35e-80ff979d29b8" providerId="ADAL" clId="{3DA6CC59-63DE-4875-8261-F767C9371E7B}" dt="2022-02-16T05:10:59.620" v="377" actId="478"/>
          <ac:spMkLst>
            <pc:docMk/>
            <pc:sldMk cId="3574891777" sldId="295"/>
            <ac:spMk id="5" creationId="{1AD96D5D-E733-1A4C-B08E-BF0927A764EE}"/>
          </ac:spMkLst>
        </pc:spChg>
        <pc:spChg chg="mod">
          <ac:chgData name="Neupane, Bikalpa" userId="3cee6ca0-b412-4eb0-a35e-80ff979d29b8" providerId="ADAL" clId="{3DA6CC59-63DE-4875-8261-F767C9371E7B}" dt="2022-02-16T05:07:42.683" v="331" actId="207"/>
          <ac:spMkLst>
            <pc:docMk/>
            <pc:sldMk cId="3574891777" sldId="295"/>
            <ac:spMk id="11" creationId="{3793EBFC-8BCD-8D41-8C78-7D35E3CF00D5}"/>
          </ac:spMkLst>
        </pc:spChg>
        <pc:spChg chg="mod">
          <ac:chgData name="Neupane, Bikalpa" userId="3cee6ca0-b412-4eb0-a35e-80ff979d29b8" providerId="ADAL" clId="{3DA6CC59-63DE-4875-8261-F767C9371E7B}" dt="2022-02-16T05:07:39.931" v="330" actId="255"/>
          <ac:spMkLst>
            <pc:docMk/>
            <pc:sldMk cId="3574891777" sldId="295"/>
            <ac:spMk id="12" creationId="{1C29CC27-F16B-8A40-9AED-796D3C5599ED}"/>
          </ac:spMkLst>
        </pc:spChg>
        <pc:spChg chg="mod">
          <ac:chgData name="Neupane, Bikalpa" userId="3cee6ca0-b412-4eb0-a35e-80ff979d29b8" providerId="ADAL" clId="{3DA6CC59-63DE-4875-8261-F767C9371E7B}" dt="2022-02-16T05:07:46.013" v="332" actId="207"/>
          <ac:spMkLst>
            <pc:docMk/>
            <pc:sldMk cId="3574891777" sldId="295"/>
            <ac:spMk id="19" creationId="{24A89097-53DB-5542-AB1E-3DB4B99C2E97}"/>
          </ac:spMkLst>
        </pc:spChg>
      </pc:sldChg>
      <pc:sldChg chg="delSp modSp add mod">
        <pc:chgData name="Neupane, Bikalpa" userId="3cee6ca0-b412-4eb0-a35e-80ff979d29b8" providerId="ADAL" clId="{3DA6CC59-63DE-4875-8261-F767C9371E7B}" dt="2022-02-16T05:11:18.568" v="380" actId="478"/>
        <pc:sldMkLst>
          <pc:docMk/>
          <pc:sldMk cId="3314285293" sldId="296"/>
        </pc:sldMkLst>
        <pc:spChg chg="mod">
          <ac:chgData name="Neupane, Bikalpa" userId="3cee6ca0-b412-4eb0-a35e-80ff979d29b8" providerId="ADAL" clId="{3DA6CC59-63DE-4875-8261-F767C9371E7B}" dt="2022-02-16T05:06:30.828" v="322" actId="1076"/>
          <ac:spMkLst>
            <pc:docMk/>
            <pc:sldMk cId="3314285293" sldId="296"/>
            <ac:spMk id="3" creationId="{FD928F50-FC41-4E43-BAEC-66C5F77A467B}"/>
          </ac:spMkLst>
        </pc:spChg>
        <pc:spChg chg="del mod">
          <ac:chgData name="Neupane, Bikalpa" userId="3cee6ca0-b412-4eb0-a35e-80ff979d29b8" providerId="ADAL" clId="{3DA6CC59-63DE-4875-8261-F767C9371E7B}" dt="2022-02-16T05:11:18.568" v="380" actId="478"/>
          <ac:spMkLst>
            <pc:docMk/>
            <pc:sldMk cId="3314285293" sldId="296"/>
            <ac:spMk id="5" creationId="{1AD96D5D-E733-1A4C-B08E-BF0927A764EE}"/>
          </ac:spMkLst>
        </pc:spChg>
        <pc:spChg chg="mod">
          <ac:chgData name="Neupane, Bikalpa" userId="3cee6ca0-b412-4eb0-a35e-80ff979d29b8" providerId="ADAL" clId="{3DA6CC59-63DE-4875-8261-F767C9371E7B}" dt="2022-02-16T05:06:24.865" v="321" actId="1076"/>
          <ac:spMkLst>
            <pc:docMk/>
            <pc:sldMk cId="3314285293" sldId="296"/>
            <ac:spMk id="6" creationId="{344E2EAC-556E-CF4E-BED7-1703212E78F4}"/>
          </ac:spMkLst>
        </pc:spChg>
      </pc:sldChg>
      <pc:sldChg chg="del ord">
        <pc:chgData name="Neupane, Bikalpa" userId="3cee6ca0-b412-4eb0-a35e-80ff979d29b8" providerId="ADAL" clId="{3DA6CC59-63DE-4875-8261-F767C9371E7B}" dt="2022-02-16T04:55:40.573" v="243" actId="2696"/>
        <pc:sldMkLst>
          <pc:docMk/>
          <pc:sldMk cId="4220167901" sldId="296"/>
        </pc:sldMkLst>
      </pc:sldChg>
      <pc:sldChg chg="del ord">
        <pc:chgData name="Neupane, Bikalpa" userId="3cee6ca0-b412-4eb0-a35e-80ff979d29b8" providerId="ADAL" clId="{3DA6CC59-63DE-4875-8261-F767C9371E7B}" dt="2022-02-16T04:55:40.573" v="243" actId="2696"/>
        <pc:sldMkLst>
          <pc:docMk/>
          <pc:sldMk cId="849803630" sldId="297"/>
        </pc:sldMkLst>
      </pc:sldChg>
      <pc:sldChg chg="delSp modSp add mod modNotesTx">
        <pc:chgData name="Neupane, Bikalpa" userId="3cee6ca0-b412-4eb0-a35e-80ff979d29b8" providerId="ADAL" clId="{3DA6CC59-63DE-4875-8261-F767C9371E7B}" dt="2022-02-16T17:17:48.489" v="863" actId="20577"/>
        <pc:sldMkLst>
          <pc:docMk/>
          <pc:sldMk cId="3927131515" sldId="297"/>
        </pc:sldMkLst>
        <pc:spChg chg="del mod">
          <ac:chgData name="Neupane, Bikalpa" userId="3cee6ca0-b412-4eb0-a35e-80ff979d29b8" providerId="ADAL" clId="{3DA6CC59-63DE-4875-8261-F767C9371E7B}" dt="2022-02-16T05:05:17.273" v="315" actId="478"/>
          <ac:spMkLst>
            <pc:docMk/>
            <pc:sldMk cId="3927131515" sldId="297"/>
            <ac:spMk id="2" creationId="{744DE8AF-8431-974F-B488-389DF6EEF016}"/>
          </ac:spMkLst>
        </pc:spChg>
        <pc:picChg chg="mod">
          <ac:chgData name="Neupane, Bikalpa" userId="3cee6ca0-b412-4eb0-a35e-80ff979d29b8" providerId="ADAL" clId="{3DA6CC59-63DE-4875-8261-F767C9371E7B}" dt="2022-02-16T05:05:34.041" v="316" actId="1076"/>
          <ac:picMkLst>
            <pc:docMk/>
            <pc:sldMk cId="3927131515" sldId="297"/>
            <ac:picMk id="3" creationId="{832DD302-C0F1-D44D-B101-B2EBEE58EEA0}"/>
          </ac:picMkLst>
        </pc:picChg>
      </pc:sldChg>
      <pc:sldChg chg="del ord">
        <pc:chgData name="Neupane, Bikalpa" userId="3cee6ca0-b412-4eb0-a35e-80ff979d29b8" providerId="ADAL" clId="{3DA6CC59-63DE-4875-8261-F767C9371E7B}" dt="2022-02-16T04:55:40.573" v="243" actId="2696"/>
        <pc:sldMkLst>
          <pc:docMk/>
          <pc:sldMk cId="2846512958" sldId="298"/>
        </pc:sldMkLst>
      </pc:sldChg>
      <pc:sldChg chg="delSp modSp add mod">
        <pc:chgData name="Neupane, Bikalpa" userId="3cee6ca0-b412-4eb0-a35e-80ff979d29b8" providerId="ADAL" clId="{3DA6CC59-63DE-4875-8261-F767C9371E7B}" dt="2022-02-16T05:10:44.890" v="374" actId="478"/>
        <pc:sldMkLst>
          <pc:docMk/>
          <pc:sldMk cId="4231075050" sldId="298"/>
        </pc:sldMkLst>
        <pc:spChg chg="mod">
          <ac:chgData name="Neupane, Bikalpa" userId="3cee6ca0-b412-4eb0-a35e-80ff979d29b8" providerId="ADAL" clId="{3DA6CC59-63DE-4875-8261-F767C9371E7B}" dt="2022-02-16T05:09:17.500" v="338" actId="1076"/>
          <ac:spMkLst>
            <pc:docMk/>
            <pc:sldMk cId="4231075050" sldId="298"/>
            <ac:spMk id="3" creationId="{FD928F50-FC41-4E43-BAEC-66C5F77A467B}"/>
          </ac:spMkLst>
        </pc:spChg>
        <pc:spChg chg="del mod">
          <ac:chgData name="Neupane, Bikalpa" userId="3cee6ca0-b412-4eb0-a35e-80ff979d29b8" providerId="ADAL" clId="{3DA6CC59-63DE-4875-8261-F767C9371E7B}" dt="2022-02-16T05:10:44.890" v="374" actId="478"/>
          <ac:spMkLst>
            <pc:docMk/>
            <pc:sldMk cId="4231075050" sldId="298"/>
            <ac:spMk id="5" creationId="{1AD96D5D-E733-1A4C-B08E-BF0927A764EE}"/>
          </ac:spMkLst>
        </pc:spChg>
        <pc:spChg chg="mod">
          <ac:chgData name="Neupane, Bikalpa" userId="3cee6ca0-b412-4eb0-a35e-80ff979d29b8" providerId="ADAL" clId="{3DA6CC59-63DE-4875-8261-F767C9371E7B}" dt="2022-02-16T05:09:36.708" v="340" actId="207"/>
          <ac:spMkLst>
            <pc:docMk/>
            <pc:sldMk cId="4231075050" sldId="298"/>
            <ac:spMk id="8" creationId="{026792E8-9A36-4D4E-A255-D136C39839A6}"/>
          </ac:spMkLst>
        </pc:spChg>
        <pc:spChg chg="mod">
          <ac:chgData name="Neupane, Bikalpa" userId="3cee6ca0-b412-4eb0-a35e-80ff979d29b8" providerId="ADAL" clId="{3DA6CC59-63DE-4875-8261-F767C9371E7B}" dt="2022-02-16T05:10:23.026" v="372" actId="207"/>
          <ac:spMkLst>
            <pc:docMk/>
            <pc:sldMk cId="4231075050" sldId="298"/>
            <ac:spMk id="11" creationId="{729C6EC7-59A8-F54C-9D3F-2636AC9554BE}"/>
          </ac:spMkLst>
        </pc:spChg>
        <pc:spChg chg="mod">
          <ac:chgData name="Neupane, Bikalpa" userId="3cee6ca0-b412-4eb0-a35e-80ff979d29b8" providerId="ADAL" clId="{3DA6CC59-63DE-4875-8261-F767C9371E7B}" dt="2022-02-16T05:10:17.542" v="371" actId="207"/>
          <ac:spMkLst>
            <pc:docMk/>
            <pc:sldMk cId="4231075050" sldId="298"/>
            <ac:spMk id="12" creationId="{C1CA11D9-143C-4649-9A4C-1A8FB1FC9281}"/>
          </ac:spMkLst>
        </pc:spChg>
        <pc:spChg chg="mod">
          <ac:chgData name="Neupane, Bikalpa" userId="3cee6ca0-b412-4eb0-a35e-80ff979d29b8" providerId="ADAL" clId="{3DA6CC59-63DE-4875-8261-F767C9371E7B}" dt="2022-02-16T05:10:13.810" v="370" actId="207"/>
          <ac:spMkLst>
            <pc:docMk/>
            <pc:sldMk cId="4231075050" sldId="298"/>
            <ac:spMk id="17" creationId="{2C985C83-FC00-DB48-B8F0-9649D4D7A7AA}"/>
          </ac:spMkLst>
        </pc:spChg>
      </pc:sldChg>
      <pc:sldChg chg="delSp modSp add mod modNotesTx">
        <pc:chgData name="Neupane, Bikalpa" userId="3cee6ca0-b412-4eb0-a35e-80ff979d29b8" providerId="ADAL" clId="{3DA6CC59-63DE-4875-8261-F767C9371E7B}" dt="2022-02-16T17:22:39.172" v="1066" actId="20577"/>
        <pc:sldMkLst>
          <pc:docMk/>
          <pc:sldMk cId="1058022286" sldId="299"/>
        </pc:sldMkLst>
        <pc:spChg chg="mod">
          <ac:chgData name="Neupane, Bikalpa" userId="3cee6ca0-b412-4eb0-a35e-80ff979d29b8" providerId="ADAL" clId="{3DA6CC59-63DE-4875-8261-F767C9371E7B}" dt="2022-02-16T17:21:25.563" v="952" actId="1076"/>
          <ac:spMkLst>
            <pc:docMk/>
            <pc:sldMk cId="1058022286" sldId="299"/>
            <ac:spMk id="3" creationId="{FD928F50-FC41-4E43-BAEC-66C5F77A467B}"/>
          </ac:spMkLst>
        </pc:spChg>
        <pc:spChg chg="del mod">
          <ac:chgData name="Neupane, Bikalpa" userId="3cee6ca0-b412-4eb0-a35e-80ff979d29b8" providerId="ADAL" clId="{3DA6CC59-63DE-4875-8261-F767C9371E7B}" dt="2022-02-16T05:10:49.543" v="375" actId="478"/>
          <ac:spMkLst>
            <pc:docMk/>
            <pc:sldMk cId="1058022286" sldId="299"/>
            <ac:spMk id="5" creationId="{1AD96D5D-E733-1A4C-B08E-BF0927A764EE}"/>
          </ac:spMkLst>
        </pc:spChg>
        <pc:picChg chg="mod">
          <ac:chgData name="Neupane, Bikalpa" userId="3cee6ca0-b412-4eb0-a35e-80ff979d29b8" providerId="ADAL" clId="{3DA6CC59-63DE-4875-8261-F767C9371E7B}" dt="2022-02-16T05:08:58.650" v="336" actId="14100"/>
          <ac:picMkLst>
            <pc:docMk/>
            <pc:sldMk cId="1058022286" sldId="299"/>
            <ac:picMk id="6146" creationId="{5BFC183E-989B-CD41-8087-BF6C8B1F4AF9}"/>
          </ac:picMkLst>
        </pc:picChg>
      </pc:sldChg>
      <pc:sldChg chg="del ord">
        <pc:chgData name="Neupane, Bikalpa" userId="3cee6ca0-b412-4eb0-a35e-80ff979d29b8" providerId="ADAL" clId="{3DA6CC59-63DE-4875-8261-F767C9371E7B}" dt="2022-02-16T04:55:40.573" v="243" actId="2696"/>
        <pc:sldMkLst>
          <pc:docMk/>
          <pc:sldMk cId="2889230315" sldId="299"/>
        </pc:sldMkLst>
      </pc:sldChg>
      <pc:sldChg chg="modSp ord">
        <pc:chgData name="Neupane, Bikalpa" userId="3cee6ca0-b412-4eb0-a35e-80ff979d29b8" providerId="ADAL" clId="{3DA6CC59-63DE-4875-8261-F767C9371E7B}" dt="2022-02-16T05:04:40.755" v="314"/>
        <pc:sldMkLst>
          <pc:docMk/>
          <pc:sldMk cId="1998989161" sldId="300"/>
        </pc:sldMkLst>
        <pc:spChg chg="mod">
          <ac:chgData name="Neupane, Bikalpa" userId="3cee6ca0-b412-4eb0-a35e-80ff979d29b8" providerId="ADAL" clId="{3DA6CC59-63DE-4875-8261-F767C9371E7B}" dt="2022-02-16T05:04:40.755" v="314"/>
          <ac:spMkLst>
            <pc:docMk/>
            <pc:sldMk cId="1998989161" sldId="300"/>
            <ac:spMk id="5" creationId="{1AD96D5D-E733-1A4C-B08E-BF0927A764EE}"/>
          </ac:spMkLst>
        </pc:spChg>
      </pc:sldChg>
      <pc:sldChg chg="del mod ord modShow">
        <pc:chgData name="Neupane, Bikalpa" userId="3cee6ca0-b412-4eb0-a35e-80ff979d29b8" providerId="ADAL" clId="{3DA6CC59-63DE-4875-8261-F767C9371E7B}" dt="2022-02-16T04:55:40.573" v="243" actId="2696"/>
        <pc:sldMkLst>
          <pc:docMk/>
          <pc:sldMk cId="819455815" sldId="301"/>
        </pc:sldMkLst>
      </pc:sldChg>
      <pc:sldChg chg="modSp add">
        <pc:chgData name="Neupane, Bikalpa" userId="3cee6ca0-b412-4eb0-a35e-80ff979d29b8" providerId="ADAL" clId="{3DA6CC59-63DE-4875-8261-F767C9371E7B}" dt="2022-02-16T05:04:40.755" v="314"/>
        <pc:sldMkLst>
          <pc:docMk/>
          <pc:sldMk cId="3254712513" sldId="301"/>
        </pc:sldMkLst>
        <pc:spChg chg="mod">
          <ac:chgData name="Neupane, Bikalpa" userId="3cee6ca0-b412-4eb0-a35e-80ff979d29b8" providerId="ADAL" clId="{3DA6CC59-63DE-4875-8261-F767C9371E7B}" dt="2022-02-16T05:04:40.755" v="314"/>
          <ac:spMkLst>
            <pc:docMk/>
            <pc:sldMk cId="3254712513" sldId="301"/>
            <ac:spMk id="5" creationId="{1AD96D5D-E733-1A4C-B08E-BF0927A764EE}"/>
          </ac:spMkLst>
        </pc:spChg>
      </pc:sldChg>
      <pc:sldChg chg="delSp modSp add mod modNotesTx">
        <pc:chgData name="Neupane, Bikalpa" userId="3cee6ca0-b412-4eb0-a35e-80ff979d29b8" providerId="ADAL" clId="{3DA6CC59-63DE-4875-8261-F767C9371E7B}" dt="2022-02-16T17:21:13.691" v="933" actId="20577"/>
        <pc:sldMkLst>
          <pc:docMk/>
          <pc:sldMk cId="1208000376" sldId="303"/>
        </pc:sldMkLst>
        <pc:spChg chg="mod">
          <ac:chgData name="Neupane, Bikalpa" userId="3cee6ca0-b412-4eb0-a35e-80ff979d29b8" providerId="ADAL" clId="{3DA6CC59-63DE-4875-8261-F767C9371E7B}" dt="2022-02-16T17:20:38.832" v="918" actId="20577"/>
          <ac:spMkLst>
            <pc:docMk/>
            <pc:sldMk cId="1208000376" sldId="303"/>
            <ac:spMk id="3" creationId="{FD928F50-FC41-4E43-BAEC-66C5F77A467B}"/>
          </ac:spMkLst>
        </pc:spChg>
        <pc:spChg chg="del mod">
          <ac:chgData name="Neupane, Bikalpa" userId="3cee6ca0-b412-4eb0-a35e-80ff979d29b8" providerId="ADAL" clId="{3DA6CC59-63DE-4875-8261-F767C9371E7B}" dt="2022-02-16T05:10:54.562" v="376" actId="478"/>
          <ac:spMkLst>
            <pc:docMk/>
            <pc:sldMk cId="1208000376" sldId="303"/>
            <ac:spMk id="5" creationId="{1AD96D5D-E733-1A4C-B08E-BF0927A764EE}"/>
          </ac:spMkLst>
        </pc:spChg>
      </pc:sldChg>
      <pc:sldChg chg="del ord">
        <pc:chgData name="Neupane, Bikalpa" userId="3cee6ca0-b412-4eb0-a35e-80ff979d29b8" providerId="ADAL" clId="{3DA6CC59-63DE-4875-8261-F767C9371E7B}" dt="2022-02-16T04:55:40.573" v="243" actId="2696"/>
        <pc:sldMkLst>
          <pc:docMk/>
          <pc:sldMk cId="1708108454" sldId="303"/>
        </pc:sldMkLst>
      </pc:sldChg>
      <pc:sldChg chg="delSp modSp add mod">
        <pc:chgData name="Neupane, Bikalpa" userId="3cee6ca0-b412-4eb0-a35e-80ff979d29b8" providerId="ADAL" clId="{3DA6CC59-63DE-4875-8261-F767C9371E7B}" dt="2022-02-16T17:19:39.913" v="869" actId="108"/>
        <pc:sldMkLst>
          <pc:docMk/>
          <pc:sldMk cId="3659237221" sldId="304"/>
        </pc:sldMkLst>
        <pc:spChg chg="mod">
          <ac:chgData name="Neupane, Bikalpa" userId="3cee6ca0-b412-4eb0-a35e-80ff979d29b8" providerId="ADAL" clId="{3DA6CC59-63DE-4875-8261-F767C9371E7B}" dt="2022-02-16T17:19:06.371" v="865" actId="20577"/>
          <ac:spMkLst>
            <pc:docMk/>
            <pc:sldMk cId="3659237221" sldId="304"/>
            <ac:spMk id="3" creationId="{FD928F50-FC41-4E43-BAEC-66C5F77A467B}"/>
          </ac:spMkLst>
        </pc:spChg>
        <pc:spChg chg="del mod">
          <ac:chgData name="Neupane, Bikalpa" userId="3cee6ca0-b412-4eb0-a35e-80ff979d29b8" providerId="ADAL" clId="{3DA6CC59-63DE-4875-8261-F767C9371E7B}" dt="2022-02-16T05:11:05.612" v="378" actId="478"/>
          <ac:spMkLst>
            <pc:docMk/>
            <pc:sldMk cId="3659237221" sldId="304"/>
            <ac:spMk id="5" creationId="{1AD96D5D-E733-1A4C-B08E-BF0927A764EE}"/>
          </ac:spMkLst>
        </pc:spChg>
        <pc:spChg chg="mod">
          <ac:chgData name="Neupane, Bikalpa" userId="3cee6ca0-b412-4eb0-a35e-80ff979d29b8" providerId="ADAL" clId="{3DA6CC59-63DE-4875-8261-F767C9371E7B}" dt="2022-02-16T17:19:34.447" v="868" actId="2711"/>
          <ac:spMkLst>
            <pc:docMk/>
            <pc:sldMk cId="3659237221" sldId="304"/>
            <ac:spMk id="11" creationId="{3793EBFC-8BCD-8D41-8C78-7D35E3CF00D5}"/>
          </ac:spMkLst>
        </pc:spChg>
        <pc:spChg chg="mod">
          <ac:chgData name="Neupane, Bikalpa" userId="3cee6ca0-b412-4eb0-a35e-80ff979d29b8" providerId="ADAL" clId="{3DA6CC59-63DE-4875-8261-F767C9371E7B}" dt="2022-02-16T17:19:39.913" v="869" actId="108"/>
          <ac:spMkLst>
            <pc:docMk/>
            <pc:sldMk cId="3659237221" sldId="304"/>
            <ac:spMk id="19" creationId="{24A89097-53DB-5542-AB1E-3DB4B99C2E97}"/>
          </ac:spMkLst>
        </pc:spChg>
      </pc:sldChg>
      <pc:sldChg chg="del ord">
        <pc:chgData name="Neupane, Bikalpa" userId="3cee6ca0-b412-4eb0-a35e-80ff979d29b8" providerId="ADAL" clId="{3DA6CC59-63DE-4875-8261-F767C9371E7B}" dt="2022-02-16T04:55:40.573" v="243" actId="2696"/>
        <pc:sldMkLst>
          <pc:docMk/>
          <pc:sldMk cId="4185678228" sldId="304"/>
        </pc:sldMkLst>
      </pc:sldChg>
      <pc:sldChg chg="delSp modSp add mod modShow">
        <pc:chgData name="Neupane, Bikalpa" userId="3cee6ca0-b412-4eb0-a35e-80ff979d29b8" providerId="ADAL" clId="{3DA6CC59-63DE-4875-8261-F767C9371E7B}" dt="2022-02-16T17:59:12.634" v="1245" actId="729"/>
        <pc:sldMkLst>
          <pc:docMk/>
          <pc:sldMk cId="1178059701" sldId="306"/>
        </pc:sldMkLst>
        <pc:spChg chg="del mod">
          <ac:chgData name="Neupane, Bikalpa" userId="3cee6ca0-b412-4eb0-a35e-80ff979d29b8" providerId="ADAL" clId="{3DA6CC59-63DE-4875-8261-F767C9371E7B}" dt="2022-02-16T05:16:23.950" v="430" actId="478"/>
          <ac:spMkLst>
            <pc:docMk/>
            <pc:sldMk cId="1178059701" sldId="306"/>
            <ac:spMk id="74" creationId="{00000000-0000-0000-0000-000000000000}"/>
          </ac:spMkLst>
        </pc:spChg>
        <pc:picChg chg="del">
          <ac:chgData name="Neupane, Bikalpa" userId="3cee6ca0-b412-4eb0-a35e-80ff979d29b8" providerId="ADAL" clId="{3DA6CC59-63DE-4875-8261-F767C9371E7B}" dt="2022-02-16T05:16:20.301" v="429" actId="478"/>
          <ac:picMkLst>
            <pc:docMk/>
            <pc:sldMk cId="1178059701" sldId="306"/>
            <ac:picMk id="8" creationId="{00000000-0000-0000-0000-000000000000}"/>
          </ac:picMkLst>
        </pc:picChg>
      </pc:sldChg>
      <pc:sldChg chg="addSp delSp modSp add mod">
        <pc:chgData name="Neupane, Bikalpa" userId="3cee6ca0-b412-4eb0-a35e-80ff979d29b8" providerId="ADAL" clId="{3DA6CC59-63DE-4875-8261-F767C9371E7B}" dt="2022-02-16T17:58:52.488" v="1242" actId="478"/>
        <pc:sldMkLst>
          <pc:docMk/>
          <pc:sldMk cId="440870554" sldId="310"/>
        </pc:sldMkLst>
        <pc:spChg chg="add del mod">
          <ac:chgData name="Neupane, Bikalpa" userId="3cee6ca0-b412-4eb0-a35e-80ff979d29b8" providerId="ADAL" clId="{3DA6CC59-63DE-4875-8261-F767C9371E7B}" dt="2022-02-16T17:58:52.488" v="1242" actId="478"/>
          <ac:spMkLst>
            <pc:docMk/>
            <pc:sldMk cId="440870554" sldId="310"/>
            <ac:spMk id="3" creationId="{7321577E-1272-42F9-949F-714A695B585F}"/>
          </ac:spMkLst>
        </pc:spChg>
        <pc:spChg chg="del mod">
          <ac:chgData name="Neupane, Bikalpa" userId="3cee6ca0-b412-4eb0-a35e-80ff979d29b8" providerId="ADAL" clId="{3DA6CC59-63DE-4875-8261-F767C9371E7B}" dt="2022-02-16T05:18:06.592" v="478" actId="478"/>
          <ac:spMkLst>
            <pc:docMk/>
            <pc:sldMk cId="440870554" sldId="310"/>
            <ac:spMk id="297" creationId="{00000000-0000-0000-0000-000000000000}"/>
          </ac:spMkLst>
        </pc:spChg>
        <pc:spChg chg="del mod">
          <ac:chgData name="Neupane, Bikalpa" userId="3cee6ca0-b412-4eb0-a35e-80ff979d29b8" providerId="ADAL" clId="{3DA6CC59-63DE-4875-8261-F767C9371E7B}" dt="2022-02-16T05:18:02.095" v="476" actId="478"/>
          <ac:spMkLst>
            <pc:docMk/>
            <pc:sldMk cId="440870554" sldId="310"/>
            <ac:spMk id="302" creationId="{00000000-0000-0000-0000-000000000000}"/>
          </ac:spMkLst>
        </pc:spChg>
        <pc:picChg chg="del mod">
          <ac:chgData name="Neupane, Bikalpa" userId="3cee6ca0-b412-4eb0-a35e-80ff979d29b8" providerId="ADAL" clId="{3DA6CC59-63DE-4875-8261-F767C9371E7B}" dt="2022-02-16T05:17:56.572" v="474" actId="478"/>
          <ac:picMkLst>
            <pc:docMk/>
            <pc:sldMk cId="440870554" sldId="310"/>
            <ac:picMk id="9" creationId="{00000000-0000-0000-0000-000000000000}"/>
          </ac:picMkLst>
        </pc:picChg>
      </pc:sldChg>
      <pc:sldChg chg="delSp modSp add mod modShow">
        <pc:chgData name="Neupane, Bikalpa" userId="3cee6ca0-b412-4eb0-a35e-80ff979d29b8" providerId="ADAL" clId="{3DA6CC59-63DE-4875-8261-F767C9371E7B}" dt="2022-02-16T17:59:10.641" v="1244" actId="729"/>
        <pc:sldMkLst>
          <pc:docMk/>
          <pc:sldMk cId="2265260927" sldId="311"/>
        </pc:sldMkLst>
        <pc:spChg chg="del mod">
          <ac:chgData name="Neupane, Bikalpa" userId="3cee6ca0-b412-4eb0-a35e-80ff979d29b8" providerId="ADAL" clId="{3DA6CC59-63DE-4875-8261-F767C9371E7B}" dt="2022-02-16T05:16:16.852" v="428" actId="478"/>
          <ac:spMkLst>
            <pc:docMk/>
            <pc:sldMk cId="2265260927" sldId="311"/>
            <ac:spMk id="74" creationId="{00000000-0000-0000-0000-000000000000}"/>
          </ac:spMkLst>
        </pc:spChg>
        <pc:picChg chg="del mod">
          <ac:chgData name="Neupane, Bikalpa" userId="3cee6ca0-b412-4eb0-a35e-80ff979d29b8" providerId="ADAL" clId="{3DA6CC59-63DE-4875-8261-F767C9371E7B}" dt="2022-02-16T05:16:11.907" v="427" actId="478"/>
          <ac:picMkLst>
            <pc:docMk/>
            <pc:sldMk cId="2265260927" sldId="311"/>
            <ac:picMk id="8" creationId="{00000000-0000-0000-0000-000000000000}"/>
          </ac:picMkLst>
        </pc:picChg>
      </pc:sldChg>
      <pc:sldChg chg="delSp modSp add mod modNotesTx">
        <pc:chgData name="Neupane, Bikalpa" userId="3cee6ca0-b412-4eb0-a35e-80ff979d29b8" providerId="ADAL" clId="{3DA6CC59-63DE-4875-8261-F767C9371E7B}" dt="2022-02-16T17:24:40.195" v="1237" actId="20577"/>
        <pc:sldMkLst>
          <pc:docMk/>
          <pc:sldMk cId="2137336213" sldId="313"/>
        </pc:sldMkLst>
        <pc:spChg chg="del mod">
          <ac:chgData name="Neupane, Bikalpa" userId="3cee6ca0-b412-4eb0-a35e-80ff979d29b8" providerId="ADAL" clId="{3DA6CC59-63DE-4875-8261-F767C9371E7B}" dt="2022-02-16T05:10:39.626" v="373" actId="478"/>
          <ac:spMkLst>
            <pc:docMk/>
            <pc:sldMk cId="2137336213" sldId="313"/>
            <ac:spMk id="5" creationId="{1AD96D5D-E733-1A4C-B08E-BF0927A764EE}"/>
          </ac:spMkLst>
        </pc:spChg>
      </pc:sldChg>
      <pc:sldChg chg="del ord">
        <pc:chgData name="Neupane, Bikalpa" userId="3cee6ca0-b412-4eb0-a35e-80ff979d29b8" providerId="ADAL" clId="{3DA6CC59-63DE-4875-8261-F767C9371E7B}" dt="2022-02-16T04:55:40.573" v="243" actId="2696"/>
        <pc:sldMkLst>
          <pc:docMk/>
          <pc:sldMk cId="2887233860" sldId="313"/>
        </pc:sldMkLst>
      </pc:sldChg>
      <pc:sldChg chg="modSp">
        <pc:chgData name="Neupane, Bikalpa" userId="3cee6ca0-b412-4eb0-a35e-80ff979d29b8" providerId="ADAL" clId="{3DA6CC59-63DE-4875-8261-F767C9371E7B}" dt="2022-02-16T05:04:40.755" v="314"/>
        <pc:sldMkLst>
          <pc:docMk/>
          <pc:sldMk cId="2411079092" sldId="314"/>
        </pc:sldMkLst>
        <pc:spChg chg="mod">
          <ac:chgData name="Neupane, Bikalpa" userId="3cee6ca0-b412-4eb0-a35e-80ff979d29b8" providerId="ADAL" clId="{3DA6CC59-63DE-4875-8261-F767C9371E7B}" dt="2022-02-16T05:04:40.755" v="314"/>
          <ac:spMkLst>
            <pc:docMk/>
            <pc:sldMk cId="2411079092" sldId="314"/>
            <ac:spMk id="5" creationId="{1AD96D5D-E733-1A4C-B08E-BF0927A764EE}"/>
          </ac:spMkLst>
        </pc:spChg>
      </pc:sldChg>
      <pc:sldChg chg="modSp">
        <pc:chgData name="Neupane, Bikalpa" userId="3cee6ca0-b412-4eb0-a35e-80ff979d29b8" providerId="ADAL" clId="{3DA6CC59-63DE-4875-8261-F767C9371E7B}" dt="2022-02-16T05:04:40.755" v="314"/>
        <pc:sldMkLst>
          <pc:docMk/>
          <pc:sldMk cId="1930708811" sldId="315"/>
        </pc:sldMkLst>
        <pc:spChg chg="mod">
          <ac:chgData name="Neupane, Bikalpa" userId="3cee6ca0-b412-4eb0-a35e-80ff979d29b8" providerId="ADAL" clId="{3DA6CC59-63DE-4875-8261-F767C9371E7B}" dt="2022-02-16T05:04:40.755" v="314"/>
          <ac:spMkLst>
            <pc:docMk/>
            <pc:sldMk cId="1930708811" sldId="315"/>
            <ac:spMk id="5" creationId="{1AD96D5D-E733-1A4C-B08E-BF0927A764EE}"/>
          </ac:spMkLst>
        </pc:spChg>
      </pc:sldChg>
      <pc:sldChg chg="modSp">
        <pc:chgData name="Neupane, Bikalpa" userId="3cee6ca0-b412-4eb0-a35e-80ff979d29b8" providerId="ADAL" clId="{3DA6CC59-63DE-4875-8261-F767C9371E7B}" dt="2022-02-16T05:04:40.755" v="314"/>
        <pc:sldMkLst>
          <pc:docMk/>
          <pc:sldMk cId="579904227" sldId="316"/>
        </pc:sldMkLst>
        <pc:spChg chg="mod">
          <ac:chgData name="Neupane, Bikalpa" userId="3cee6ca0-b412-4eb0-a35e-80ff979d29b8" providerId="ADAL" clId="{3DA6CC59-63DE-4875-8261-F767C9371E7B}" dt="2022-02-16T05:04:40.755" v="314"/>
          <ac:spMkLst>
            <pc:docMk/>
            <pc:sldMk cId="579904227" sldId="316"/>
            <ac:spMk id="5" creationId="{1AD96D5D-E733-1A4C-B08E-BF0927A764EE}"/>
          </ac:spMkLst>
        </pc:spChg>
      </pc:sldChg>
      <pc:sldChg chg="delSp modSp add mod setBg delDesignElem">
        <pc:chgData name="Neupane, Bikalpa" userId="3cee6ca0-b412-4eb0-a35e-80ff979d29b8" providerId="ADAL" clId="{3DA6CC59-63DE-4875-8261-F767C9371E7B}" dt="2022-02-16T05:14:45.944" v="412" actId="478"/>
        <pc:sldMkLst>
          <pc:docMk/>
          <pc:sldMk cId="1165216866" sldId="324"/>
        </pc:sldMkLst>
        <pc:spChg chg="mod">
          <ac:chgData name="Neupane, Bikalpa" userId="3cee6ca0-b412-4eb0-a35e-80ff979d29b8" providerId="ADAL" clId="{3DA6CC59-63DE-4875-8261-F767C9371E7B}" dt="2022-02-16T05:14:36.839" v="409" actId="1076"/>
          <ac:spMkLst>
            <pc:docMk/>
            <pc:sldMk cId="1165216866" sldId="324"/>
            <ac:spMk id="2" creationId="{82D01818-3D53-CA44-9657-E3F7063E3842}"/>
          </ac:spMkLst>
        </pc:spChg>
        <pc:spChg chg="mod">
          <ac:chgData name="Neupane, Bikalpa" userId="3cee6ca0-b412-4eb0-a35e-80ff979d29b8" providerId="ADAL" clId="{3DA6CC59-63DE-4875-8261-F767C9371E7B}" dt="2022-02-16T05:14:42.139" v="410" actId="12"/>
          <ac:spMkLst>
            <pc:docMk/>
            <pc:sldMk cId="1165216866" sldId="324"/>
            <ac:spMk id="3" creationId="{CD5E21F0-8A14-0C4B-BC1E-7209863AF84F}"/>
          </ac:spMkLst>
        </pc:spChg>
        <pc:spChg chg="del">
          <ac:chgData name="Neupane, Bikalpa" userId="3cee6ca0-b412-4eb0-a35e-80ff979d29b8" providerId="ADAL" clId="{3DA6CC59-63DE-4875-8261-F767C9371E7B}" dt="2022-02-16T04:52:18.232" v="229"/>
          <ac:spMkLst>
            <pc:docMk/>
            <pc:sldMk cId="1165216866" sldId="324"/>
            <ac:spMk id="18" creationId="{6A1473A6-3F22-483E-8A30-80B9D2B14592}"/>
          </ac:spMkLst>
        </pc:spChg>
        <pc:grpChg chg="del">
          <ac:chgData name="Neupane, Bikalpa" userId="3cee6ca0-b412-4eb0-a35e-80ff979d29b8" providerId="ADAL" clId="{3DA6CC59-63DE-4875-8261-F767C9371E7B}" dt="2022-02-16T04:52:18.232" v="229"/>
          <ac:grpSpMkLst>
            <pc:docMk/>
            <pc:sldMk cId="1165216866" sldId="324"/>
            <ac:grpSpMk id="19" creationId="{AA1375E3-3E53-4D75-BAB7-E5929BFCB25F}"/>
          </ac:grpSpMkLst>
        </pc:grpChg>
        <pc:picChg chg="del mod">
          <ac:chgData name="Neupane, Bikalpa" userId="3cee6ca0-b412-4eb0-a35e-80ff979d29b8" providerId="ADAL" clId="{3DA6CC59-63DE-4875-8261-F767C9371E7B}" dt="2022-02-16T05:14:45.944" v="412" actId="478"/>
          <ac:picMkLst>
            <pc:docMk/>
            <pc:sldMk cId="1165216866" sldId="324"/>
            <ac:picMk id="15" creationId="{0DF75039-8D7C-F340-B00C-DFF1057DF0D7}"/>
          </ac:picMkLst>
        </pc:picChg>
      </pc:sldChg>
      <pc:sldChg chg="delSp modSp add mod ord setBg delDesignElem modNotesTx">
        <pc:chgData name="Neupane, Bikalpa" userId="3cee6ca0-b412-4eb0-a35e-80ff979d29b8" providerId="ADAL" clId="{3DA6CC59-63DE-4875-8261-F767C9371E7B}" dt="2022-02-16T22:01:53.317" v="5310"/>
        <pc:sldMkLst>
          <pc:docMk/>
          <pc:sldMk cId="3236790293" sldId="326"/>
        </pc:sldMkLst>
        <pc:spChg chg="mod">
          <ac:chgData name="Neupane, Bikalpa" userId="3cee6ca0-b412-4eb0-a35e-80ff979d29b8" providerId="ADAL" clId="{3DA6CC59-63DE-4875-8261-F767C9371E7B}" dt="2022-02-16T05:15:17.591" v="416" actId="1076"/>
          <ac:spMkLst>
            <pc:docMk/>
            <pc:sldMk cId="3236790293" sldId="326"/>
            <ac:spMk id="2" creationId="{241E3094-BDC9-634A-8BC3-EF82E971AAC7}"/>
          </ac:spMkLst>
        </pc:spChg>
        <pc:spChg chg="mod">
          <ac:chgData name="Neupane, Bikalpa" userId="3cee6ca0-b412-4eb0-a35e-80ff979d29b8" providerId="ADAL" clId="{3DA6CC59-63DE-4875-8261-F767C9371E7B}" dt="2022-02-16T05:15:26.090" v="423" actId="15"/>
          <ac:spMkLst>
            <pc:docMk/>
            <pc:sldMk cId="3236790293" sldId="326"/>
            <ac:spMk id="4" creationId="{42685440-AFE6-614A-BFFA-3B62254CB3B3}"/>
          </ac:spMkLst>
        </pc:spChg>
        <pc:spChg chg="del">
          <ac:chgData name="Neupane, Bikalpa" userId="3cee6ca0-b412-4eb0-a35e-80ff979d29b8" providerId="ADAL" clId="{3DA6CC59-63DE-4875-8261-F767C9371E7B}" dt="2022-02-16T04:54:04.732" v="233"/>
          <ac:spMkLst>
            <pc:docMk/>
            <pc:sldMk cId="3236790293" sldId="326"/>
            <ac:spMk id="8" creationId="{6A1473A6-3F22-483E-8A30-80B9D2B14592}"/>
          </ac:spMkLst>
        </pc:spChg>
        <pc:grpChg chg="del">
          <ac:chgData name="Neupane, Bikalpa" userId="3cee6ca0-b412-4eb0-a35e-80ff979d29b8" providerId="ADAL" clId="{3DA6CC59-63DE-4875-8261-F767C9371E7B}" dt="2022-02-16T04:54:04.732" v="233"/>
          <ac:grpSpMkLst>
            <pc:docMk/>
            <pc:sldMk cId="3236790293" sldId="326"/>
            <ac:grpSpMk id="10" creationId="{AA1375E3-3E53-4D75-BAB7-E5929BFCB25F}"/>
          </ac:grpSpMkLst>
        </pc:grpChg>
        <pc:picChg chg="del mod">
          <ac:chgData name="Neupane, Bikalpa" userId="3cee6ca0-b412-4eb0-a35e-80ff979d29b8" providerId="ADAL" clId="{3DA6CC59-63DE-4875-8261-F767C9371E7B}" dt="2022-02-16T04:54:23.018" v="238" actId="478"/>
          <ac:picMkLst>
            <pc:docMk/>
            <pc:sldMk cId="3236790293" sldId="326"/>
            <ac:picMk id="9" creationId="{78148BEE-78F1-3C4C-93F8-179F846DCDE3}"/>
          </ac:picMkLst>
        </pc:picChg>
      </pc:sldChg>
      <pc:sldChg chg="delSp add setBg delDesignElem modNotesTx">
        <pc:chgData name="Neupane, Bikalpa" userId="3cee6ca0-b412-4eb0-a35e-80ff979d29b8" providerId="ADAL" clId="{3DA6CC59-63DE-4875-8261-F767C9371E7B}" dt="2022-02-16T17:26:16.669" v="1239" actId="13926"/>
        <pc:sldMkLst>
          <pc:docMk/>
          <pc:sldMk cId="2691422464" sldId="334"/>
        </pc:sldMkLst>
        <pc:spChg chg="del">
          <ac:chgData name="Neupane, Bikalpa" userId="3cee6ca0-b412-4eb0-a35e-80ff979d29b8" providerId="ADAL" clId="{3DA6CC59-63DE-4875-8261-F767C9371E7B}" dt="2022-02-16T04:51:11.639" v="224"/>
          <ac:spMkLst>
            <pc:docMk/>
            <pc:sldMk cId="2691422464" sldId="334"/>
            <ac:spMk id="17" creationId="{6753252F-4873-4F63-801D-CC719279A7D5}"/>
          </ac:spMkLst>
        </pc:spChg>
        <pc:spChg chg="del">
          <ac:chgData name="Neupane, Bikalpa" userId="3cee6ca0-b412-4eb0-a35e-80ff979d29b8" providerId="ADAL" clId="{3DA6CC59-63DE-4875-8261-F767C9371E7B}" dt="2022-02-16T04:51:11.639" v="224"/>
          <ac:spMkLst>
            <pc:docMk/>
            <pc:sldMk cId="2691422464" sldId="334"/>
            <ac:spMk id="19" creationId="{047C8CCB-F95D-4249-92DD-651249D3535A}"/>
          </ac:spMkLst>
        </pc:spChg>
        <pc:picChg chg="del">
          <ac:chgData name="Neupane, Bikalpa" userId="3cee6ca0-b412-4eb0-a35e-80ff979d29b8" providerId="ADAL" clId="{3DA6CC59-63DE-4875-8261-F767C9371E7B}" dt="2022-02-16T05:11:54.448" v="385" actId="478"/>
          <ac:picMkLst>
            <pc:docMk/>
            <pc:sldMk cId="2691422464" sldId="334"/>
            <ac:picMk id="13" creationId="{10A791AF-E97A-4147-B21C-BB05E1186306}"/>
          </ac:picMkLst>
        </pc:picChg>
      </pc:sldChg>
      <pc:sldChg chg="delSp add setBg delDesignElem">
        <pc:chgData name="Neupane, Bikalpa" userId="3cee6ca0-b412-4eb0-a35e-80ff979d29b8" providerId="ADAL" clId="{3DA6CC59-63DE-4875-8261-F767C9371E7B}" dt="2022-02-16T05:11:57.987" v="386" actId="478"/>
        <pc:sldMkLst>
          <pc:docMk/>
          <pc:sldMk cId="974335488" sldId="337"/>
        </pc:sldMkLst>
        <pc:spChg chg="del">
          <ac:chgData name="Neupane, Bikalpa" userId="3cee6ca0-b412-4eb0-a35e-80ff979d29b8" providerId="ADAL" clId="{3DA6CC59-63DE-4875-8261-F767C9371E7B}" dt="2022-02-16T04:51:11.639" v="224"/>
          <ac:spMkLst>
            <pc:docMk/>
            <pc:sldMk cId="974335488" sldId="337"/>
            <ac:spMk id="17" creationId="{6753252F-4873-4F63-801D-CC719279A7D5}"/>
          </ac:spMkLst>
        </pc:spChg>
        <pc:spChg chg="del">
          <ac:chgData name="Neupane, Bikalpa" userId="3cee6ca0-b412-4eb0-a35e-80ff979d29b8" providerId="ADAL" clId="{3DA6CC59-63DE-4875-8261-F767C9371E7B}" dt="2022-02-16T04:51:11.639" v="224"/>
          <ac:spMkLst>
            <pc:docMk/>
            <pc:sldMk cId="974335488" sldId="337"/>
            <ac:spMk id="19" creationId="{047C8CCB-F95D-4249-92DD-651249D3535A}"/>
          </ac:spMkLst>
        </pc:spChg>
        <pc:picChg chg="del">
          <ac:chgData name="Neupane, Bikalpa" userId="3cee6ca0-b412-4eb0-a35e-80ff979d29b8" providerId="ADAL" clId="{3DA6CC59-63DE-4875-8261-F767C9371E7B}" dt="2022-02-16T05:11:57.987" v="386" actId="478"/>
          <ac:picMkLst>
            <pc:docMk/>
            <pc:sldMk cId="974335488" sldId="337"/>
            <ac:picMk id="13" creationId="{10A791AF-E97A-4147-B21C-BB05E1186306}"/>
          </ac:picMkLst>
        </pc:picChg>
      </pc:sldChg>
      <pc:sldChg chg="del">
        <pc:chgData name="Neupane, Bikalpa" userId="3cee6ca0-b412-4eb0-a35e-80ff979d29b8" providerId="ADAL" clId="{3DA6CC59-63DE-4875-8261-F767C9371E7B}" dt="2022-02-16T03:33:45.120" v="131" actId="47"/>
        <pc:sldMkLst>
          <pc:docMk/>
          <pc:sldMk cId="1916313660" sldId="355"/>
        </pc:sldMkLst>
      </pc:sldChg>
      <pc:sldChg chg="del">
        <pc:chgData name="Neupane, Bikalpa" userId="3cee6ca0-b412-4eb0-a35e-80ff979d29b8" providerId="ADAL" clId="{3DA6CC59-63DE-4875-8261-F767C9371E7B}" dt="2022-02-16T03:33:46.217" v="132" actId="47"/>
        <pc:sldMkLst>
          <pc:docMk/>
          <pc:sldMk cId="325768221" sldId="356"/>
        </pc:sldMkLst>
      </pc:sldChg>
      <pc:sldChg chg="del">
        <pc:chgData name="Neupane, Bikalpa" userId="3cee6ca0-b412-4eb0-a35e-80ff979d29b8" providerId="ADAL" clId="{3DA6CC59-63DE-4875-8261-F767C9371E7B}" dt="2022-02-16T03:33:50.763" v="134" actId="47"/>
        <pc:sldMkLst>
          <pc:docMk/>
          <pc:sldMk cId="3303752919" sldId="430"/>
        </pc:sldMkLst>
      </pc:sldChg>
      <pc:sldChg chg="del">
        <pc:chgData name="Neupane, Bikalpa" userId="3cee6ca0-b412-4eb0-a35e-80ff979d29b8" providerId="ADAL" clId="{3DA6CC59-63DE-4875-8261-F767C9371E7B}" dt="2022-02-16T03:32:03.542" v="121" actId="47"/>
        <pc:sldMkLst>
          <pc:docMk/>
          <pc:sldMk cId="2974256489" sldId="432"/>
        </pc:sldMkLst>
      </pc:sldChg>
      <pc:sldChg chg="del">
        <pc:chgData name="Neupane, Bikalpa" userId="3cee6ca0-b412-4eb0-a35e-80ff979d29b8" providerId="ADAL" clId="{3DA6CC59-63DE-4875-8261-F767C9371E7B}" dt="2022-02-16T03:34:26.574" v="146" actId="47"/>
        <pc:sldMkLst>
          <pc:docMk/>
          <pc:sldMk cId="4031611406" sldId="433"/>
        </pc:sldMkLst>
      </pc:sldChg>
      <pc:sldChg chg="del">
        <pc:chgData name="Neupane, Bikalpa" userId="3cee6ca0-b412-4eb0-a35e-80ff979d29b8" providerId="ADAL" clId="{3DA6CC59-63DE-4875-8261-F767C9371E7B}" dt="2022-02-16T03:34:13.493" v="140" actId="47"/>
        <pc:sldMkLst>
          <pc:docMk/>
          <pc:sldMk cId="2747817469" sldId="434"/>
        </pc:sldMkLst>
      </pc:sldChg>
      <pc:sldChg chg="del">
        <pc:chgData name="Neupane, Bikalpa" userId="3cee6ca0-b412-4eb0-a35e-80ff979d29b8" providerId="ADAL" clId="{3DA6CC59-63DE-4875-8261-F767C9371E7B}" dt="2022-02-16T03:32:05.902" v="123" actId="47"/>
        <pc:sldMkLst>
          <pc:docMk/>
          <pc:sldMk cId="2753328639" sldId="437"/>
        </pc:sldMkLst>
      </pc:sldChg>
      <pc:sldChg chg="del">
        <pc:chgData name="Neupane, Bikalpa" userId="3cee6ca0-b412-4eb0-a35e-80ff979d29b8" providerId="ADAL" clId="{3DA6CC59-63DE-4875-8261-F767C9371E7B}" dt="2022-02-16T03:33:37.389" v="128" actId="47"/>
        <pc:sldMkLst>
          <pc:docMk/>
          <pc:sldMk cId="2281216763" sldId="438"/>
        </pc:sldMkLst>
      </pc:sldChg>
      <pc:sldChg chg="del">
        <pc:chgData name="Neupane, Bikalpa" userId="3cee6ca0-b412-4eb0-a35e-80ff979d29b8" providerId="ADAL" clId="{3DA6CC59-63DE-4875-8261-F767C9371E7B}" dt="2022-02-16T03:33:38.049" v="129" actId="47"/>
        <pc:sldMkLst>
          <pc:docMk/>
          <pc:sldMk cId="675447838" sldId="439"/>
        </pc:sldMkLst>
      </pc:sldChg>
      <pc:sldChg chg="del">
        <pc:chgData name="Neupane, Bikalpa" userId="3cee6ca0-b412-4eb0-a35e-80ff979d29b8" providerId="ADAL" clId="{3DA6CC59-63DE-4875-8261-F767C9371E7B}" dt="2022-02-16T03:33:39.166" v="130" actId="47"/>
        <pc:sldMkLst>
          <pc:docMk/>
          <pc:sldMk cId="374961638" sldId="441"/>
        </pc:sldMkLst>
      </pc:sldChg>
      <pc:sldChg chg="del">
        <pc:chgData name="Neupane, Bikalpa" userId="3cee6ca0-b412-4eb0-a35e-80ff979d29b8" providerId="ADAL" clId="{3DA6CC59-63DE-4875-8261-F767C9371E7B}" dt="2022-02-16T03:32:04.738" v="122" actId="47"/>
        <pc:sldMkLst>
          <pc:docMk/>
          <pc:sldMk cId="4138225905" sldId="442"/>
        </pc:sldMkLst>
      </pc:sldChg>
      <pc:sldChg chg="del">
        <pc:chgData name="Neupane, Bikalpa" userId="3cee6ca0-b412-4eb0-a35e-80ff979d29b8" providerId="ADAL" clId="{3DA6CC59-63DE-4875-8261-F767C9371E7B}" dt="2022-02-16T03:32:17.189" v="125" actId="47"/>
        <pc:sldMkLst>
          <pc:docMk/>
          <pc:sldMk cId="314880300" sldId="443"/>
        </pc:sldMkLst>
      </pc:sldChg>
      <pc:sldChg chg="del">
        <pc:chgData name="Neupane, Bikalpa" userId="3cee6ca0-b412-4eb0-a35e-80ff979d29b8" providerId="ADAL" clId="{3DA6CC59-63DE-4875-8261-F767C9371E7B}" dt="2022-02-16T03:34:05.353" v="136" actId="47"/>
        <pc:sldMkLst>
          <pc:docMk/>
          <pc:sldMk cId="758033648" sldId="444"/>
        </pc:sldMkLst>
      </pc:sldChg>
      <pc:sldChg chg="del">
        <pc:chgData name="Neupane, Bikalpa" userId="3cee6ca0-b412-4eb0-a35e-80ff979d29b8" providerId="ADAL" clId="{3DA6CC59-63DE-4875-8261-F767C9371E7B}" dt="2022-02-16T03:33:47.436" v="133" actId="47"/>
        <pc:sldMkLst>
          <pc:docMk/>
          <pc:sldMk cId="2342766152" sldId="446"/>
        </pc:sldMkLst>
      </pc:sldChg>
      <pc:sldChg chg="delSp modSp mod delDesignElem">
        <pc:chgData name="Neupane, Bikalpa" userId="3cee6ca0-b412-4eb0-a35e-80ff979d29b8" providerId="ADAL" clId="{3DA6CC59-63DE-4875-8261-F767C9371E7B}" dt="2022-02-16T21:55:55.159" v="5261" actId="14100"/>
        <pc:sldMkLst>
          <pc:docMk/>
          <pc:sldMk cId="979576485" sldId="447"/>
        </pc:sldMkLst>
        <pc:spChg chg="mod">
          <ac:chgData name="Neupane, Bikalpa" userId="3cee6ca0-b412-4eb0-a35e-80ff979d29b8" providerId="ADAL" clId="{3DA6CC59-63DE-4875-8261-F767C9371E7B}" dt="2022-02-16T21:55:55.159" v="5261" actId="14100"/>
          <ac:spMkLst>
            <pc:docMk/>
            <pc:sldMk cId="979576485" sldId="447"/>
            <ac:spMk id="3" creationId="{8A970008-226C-0141-9207-7BFB335EA1C0}"/>
          </ac:spMkLst>
        </pc:spChg>
        <pc:spChg chg="del">
          <ac:chgData name="Neupane, Bikalpa" userId="3cee6ca0-b412-4eb0-a35e-80ff979d29b8" providerId="ADAL" clId="{3DA6CC59-63DE-4875-8261-F767C9371E7B}" dt="2022-02-16T05:03:08.995" v="307"/>
          <ac:spMkLst>
            <pc:docMk/>
            <pc:sldMk cId="979576485" sldId="447"/>
            <ac:spMk id="10" creationId="{1A95671B-3CC6-4792-9114-B74FAEA224E6}"/>
          </ac:spMkLst>
        </pc:spChg>
        <pc:picChg chg="mod">
          <ac:chgData name="Neupane, Bikalpa" userId="3cee6ca0-b412-4eb0-a35e-80ff979d29b8" providerId="ADAL" clId="{3DA6CC59-63DE-4875-8261-F767C9371E7B}" dt="2022-02-16T05:04:22.170" v="313" actId="14100"/>
          <ac:picMkLst>
            <pc:docMk/>
            <pc:sldMk cId="979576485" sldId="447"/>
            <ac:picMk id="7" creationId="{9E5CC1E8-696E-41C7-BC62-5A959CAB9970}"/>
          </ac:picMkLst>
        </pc:picChg>
      </pc:sldChg>
      <pc:sldChg chg="del">
        <pc:chgData name="Neupane, Bikalpa" userId="3cee6ca0-b412-4eb0-a35e-80ff979d29b8" providerId="ADAL" clId="{3DA6CC59-63DE-4875-8261-F767C9371E7B}" dt="2022-02-16T03:34:29.560" v="147" actId="47"/>
        <pc:sldMkLst>
          <pc:docMk/>
          <pc:sldMk cId="828243956" sldId="448"/>
        </pc:sldMkLst>
      </pc:sldChg>
      <pc:sldChg chg="del">
        <pc:chgData name="Neupane, Bikalpa" userId="3cee6ca0-b412-4eb0-a35e-80ff979d29b8" providerId="ADAL" clId="{3DA6CC59-63DE-4875-8261-F767C9371E7B}" dt="2022-02-16T03:34:16.276" v="142" actId="47"/>
        <pc:sldMkLst>
          <pc:docMk/>
          <pc:sldMk cId="2268284727" sldId="449"/>
        </pc:sldMkLst>
      </pc:sldChg>
      <pc:sldChg chg="del">
        <pc:chgData name="Neupane, Bikalpa" userId="3cee6ca0-b412-4eb0-a35e-80ff979d29b8" providerId="ADAL" clId="{3DA6CC59-63DE-4875-8261-F767C9371E7B}" dt="2022-02-16T03:35:49.253" v="152" actId="47"/>
        <pc:sldMkLst>
          <pc:docMk/>
          <pc:sldMk cId="4014982823" sldId="450"/>
        </pc:sldMkLst>
      </pc:sldChg>
      <pc:sldChg chg="addSp delSp modSp mod modNotesTx">
        <pc:chgData name="Neupane, Bikalpa" userId="3cee6ca0-b412-4eb0-a35e-80ff979d29b8" providerId="ADAL" clId="{3DA6CC59-63DE-4875-8261-F767C9371E7B}" dt="2022-02-16T21:33:00.421" v="2143" actId="1076"/>
        <pc:sldMkLst>
          <pc:docMk/>
          <pc:sldMk cId="3631418861" sldId="452"/>
        </pc:sldMkLst>
        <pc:spChg chg="add mod">
          <ac:chgData name="Neupane, Bikalpa" userId="3cee6ca0-b412-4eb0-a35e-80ff979d29b8" providerId="ADAL" clId="{3DA6CC59-63DE-4875-8261-F767C9371E7B}" dt="2022-02-16T21:33:00.421" v="2143" actId="1076"/>
          <ac:spMkLst>
            <pc:docMk/>
            <pc:sldMk cId="3631418861" sldId="452"/>
            <ac:spMk id="2" creationId="{FED78F5F-395B-4F80-A2EE-78A8CA05E95A}"/>
          </ac:spMkLst>
        </pc:spChg>
        <pc:picChg chg="del">
          <ac:chgData name="Neupane, Bikalpa" userId="3cee6ca0-b412-4eb0-a35e-80ff979d29b8" providerId="ADAL" clId="{3DA6CC59-63DE-4875-8261-F767C9371E7B}" dt="2022-02-16T03:24:19.803" v="3" actId="478"/>
          <ac:picMkLst>
            <pc:docMk/>
            <pc:sldMk cId="3631418861" sldId="452"/>
            <ac:picMk id="2" creationId="{4F6352C9-6214-4845-82C2-58D7520A5FA6}"/>
          </ac:picMkLst>
        </pc:picChg>
        <pc:picChg chg="del">
          <ac:chgData name="Neupane, Bikalpa" userId="3cee6ca0-b412-4eb0-a35e-80ff979d29b8" providerId="ADAL" clId="{3DA6CC59-63DE-4875-8261-F767C9371E7B}" dt="2022-02-16T03:24:16.573" v="0" actId="478"/>
          <ac:picMkLst>
            <pc:docMk/>
            <pc:sldMk cId="3631418861" sldId="452"/>
            <ac:picMk id="4" creationId="{D8A5D83B-575C-004D-83AD-AF7DD01616EE}"/>
          </ac:picMkLst>
        </pc:picChg>
        <pc:picChg chg="add mod">
          <ac:chgData name="Neupane, Bikalpa" userId="3cee6ca0-b412-4eb0-a35e-80ff979d29b8" providerId="ADAL" clId="{3DA6CC59-63DE-4875-8261-F767C9371E7B}" dt="2022-02-16T04:28:38.214" v="170" actId="14100"/>
          <ac:picMkLst>
            <pc:docMk/>
            <pc:sldMk cId="3631418861" sldId="452"/>
            <ac:picMk id="5" creationId="{1855EDA7-C98E-4A47-BF88-E4CFC88890DC}"/>
          </ac:picMkLst>
        </pc:picChg>
        <pc:picChg chg="del mod">
          <ac:chgData name="Neupane, Bikalpa" userId="3cee6ca0-b412-4eb0-a35e-80ff979d29b8" providerId="ADAL" clId="{3DA6CC59-63DE-4875-8261-F767C9371E7B}" dt="2022-02-16T03:24:17.873" v="2" actId="478"/>
          <ac:picMkLst>
            <pc:docMk/>
            <pc:sldMk cId="3631418861" sldId="452"/>
            <ac:picMk id="1026" creationId="{BE76030B-11D2-2F4F-8BB6-1824166C707E}"/>
          </ac:picMkLst>
        </pc:picChg>
      </pc:sldChg>
      <pc:sldChg chg="modSp mod modNotesTx">
        <pc:chgData name="Neupane, Bikalpa" userId="3cee6ca0-b412-4eb0-a35e-80ff979d29b8" providerId="ADAL" clId="{3DA6CC59-63DE-4875-8261-F767C9371E7B}" dt="2022-02-16T21:42:27.097" v="4990" actId="20577"/>
        <pc:sldMkLst>
          <pc:docMk/>
          <pc:sldMk cId="2916910497" sldId="2500"/>
        </pc:sldMkLst>
        <pc:spChg chg="mod">
          <ac:chgData name="Neupane, Bikalpa" userId="3cee6ca0-b412-4eb0-a35e-80ff979d29b8" providerId="ADAL" clId="{3DA6CC59-63DE-4875-8261-F767C9371E7B}" dt="2022-02-16T03:31:05.880" v="116" actId="1076"/>
          <ac:spMkLst>
            <pc:docMk/>
            <pc:sldMk cId="2916910497" sldId="2500"/>
            <ac:spMk id="4" creationId="{C7FC82EB-4E2B-FD45-995A-024A6E249385}"/>
          </ac:spMkLst>
        </pc:spChg>
        <pc:spChg chg="mod">
          <ac:chgData name="Neupane, Bikalpa" userId="3cee6ca0-b412-4eb0-a35e-80ff979d29b8" providerId="ADAL" clId="{3DA6CC59-63DE-4875-8261-F767C9371E7B}" dt="2022-02-16T03:31:12.441" v="117" actId="1076"/>
          <ac:spMkLst>
            <pc:docMk/>
            <pc:sldMk cId="2916910497" sldId="2500"/>
            <ac:spMk id="5" creationId="{070BCC43-F846-CF4F-8B42-E09BF9808E2F}"/>
          </ac:spMkLst>
        </pc:spChg>
        <pc:spChg chg="mod">
          <ac:chgData name="Neupane, Bikalpa" userId="3cee6ca0-b412-4eb0-a35e-80ff979d29b8" providerId="ADAL" clId="{3DA6CC59-63DE-4875-8261-F767C9371E7B}" dt="2022-02-16T05:04:40.755" v="314"/>
          <ac:spMkLst>
            <pc:docMk/>
            <pc:sldMk cId="2916910497" sldId="2500"/>
            <ac:spMk id="11" creationId="{F69A1F4C-997B-45DF-954C-58BC29C2ACC1}"/>
          </ac:spMkLst>
        </pc:spChg>
        <pc:picChg chg="mod">
          <ac:chgData name="Neupane, Bikalpa" userId="3cee6ca0-b412-4eb0-a35e-80ff979d29b8" providerId="ADAL" clId="{3DA6CC59-63DE-4875-8261-F767C9371E7B}" dt="2022-02-16T04:28:23.553" v="169" actId="14100"/>
          <ac:picMkLst>
            <pc:docMk/>
            <pc:sldMk cId="2916910497" sldId="2500"/>
            <ac:picMk id="29" creationId="{2380AEAB-E46E-5E48-A79A-E83167F78B84}"/>
          </ac:picMkLst>
        </pc:picChg>
        <pc:picChg chg="mod">
          <ac:chgData name="Neupane, Bikalpa" userId="3cee6ca0-b412-4eb0-a35e-80ff979d29b8" providerId="ADAL" clId="{3DA6CC59-63DE-4875-8261-F767C9371E7B}" dt="2022-02-16T04:28:10.539" v="165" actId="14100"/>
          <ac:picMkLst>
            <pc:docMk/>
            <pc:sldMk cId="2916910497" sldId="2500"/>
            <ac:picMk id="36" creationId="{C1699C3C-9912-7D42-A23D-DDCB1F4AE5BE}"/>
          </ac:picMkLst>
        </pc:picChg>
        <pc:picChg chg="mod">
          <ac:chgData name="Neupane, Bikalpa" userId="3cee6ca0-b412-4eb0-a35e-80ff979d29b8" providerId="ADAL" clId="{3DA6CC59-63DE-4875-8261-F767C9371E7B}" dt="2022-02-16T03:31:33.211" v="119" actId="14100"/>
          <ac:picMkLst>
            <pc:docMk/>
            <pc:sldMk cId="2916910497" sldId="2500"/>
            <ac:picMk id="1026" creationId="{E3D1D11D-6B0F-AA48-8AEE-E45F96F44471}"/>
          </ac:picMkLst>
        </pc:picChg>
      </pc:sldChg>
      <pc:sldChg chg="del">
        <pc:chgData name="Neupane, Bikalpa" userId="3cee6ca0-b412-4eb0-a35e-80ff979d29b8" providerId="ADAL" clId="{3DA6CC59-63DE-4875-8261-F767C9371E7B}" dt="2022-02-16T03:31:52.198" v="120" actId="47"/>
        <pc:sldMkLst>
          <pc:docMk/>
          <pc:sldMk cId="2438869458" sldId="2504"/>
        </pc:sldMkLst>
      </pc:sldChg>
      <pc:sldChg chg="add del">
        <pc:chgData name="Neupane, Bikalpa" userId="3cee6ca0-b412-4eb0-a35e-80ff979d29b8" providerId="ADAL" clId="{3DA6CC59-63DE-4875-8261-F767C9371E7B}" dt="2022-02-16T03:35:45.905" v="151" actId="47"/>
        <pc:sldMkLst>
          <pc:docMk/>
          <pc:sldMk cId="775995312" sldId="2142533691"/>
        </pc:sldMkLst>
      </pc:sldChg>
      <pc:sldChg chg="del">
        <pc:chgData name="Neupane, Bikalpa" userId="3cee6ca0-b412-4eb0-a35e-80ff979d29b8" providerId="ADAL" clId="{3DA6CC59-63DE-4875-8261-F767C9371E7B}" dt="2022-02-16T03:35:45.308" v="150" actId="47"/>
        <pc:sldMkLst>
          <pc:docMk/>
          <pc:sldMk cId="2366748247" sldId="2142533944"/>
        </pc:sldMkLst>
      </pc:sldChg>
      <pc:sldChg chg="modSp mod">
        <pc:chgData name="Neupane, Bikalpa" userId="3cee6ca0-b412-4eb0-a35e-80ff979d29b8" providerId="ADAL" clId="{3DA6CC59-63DE-4875-8261-F767C9371E7B}" dt="2022-02-16T17:13:57.399" v="855" actId="20577"/>
        <pc:sldMkLst>
          <pc:docMk/>
          <pc:sldMk cId="3854549806" sldId="2142533945"/>
        </pc:sldMkLst>
        <pc:spChg chg="mod">
          <ac:chgData name="Neupane, Bikalpa" userId="3cee6ca0-b412-4eb0-a35e-80ff979d29b8" providerId="ADAL" clId="{3DA6CC59-63DE-4875-8261-F767C9371E7B}" dt="2022-02-16T17:13:57.399" v="855" actId="20577"/>
          <ac:spMkLst>
            <pc:docMk/>
            <pc:sldMk cId="3854549806" sldId="2142533945"/>
            <ac:spMk id="2" creationId="{C17126E4-9662-F64A-A299-4807093CCCE7}"/>
          </ac:spMkLst>
        </pc:spChg>
      </pc:sldChg>
      <pc:sldChg chg="delSp modSp add mod">
        <pc:chgData name="Neupane, Bikalpa" userId="3cee6ca0-b412-4eb0-a35e-80ff979d29b8" providerId="ADAL" clId="{3DA6CC59-63DE-4875-8261-F767C9371E7B}" dt="2022-02-16T21:56:54.019" v="5288" actId="108"/>
        <pc:sldMkLst>
          <pc:docMk/>
          <pc:sldMk cId="609307418" sldId="2142533946"/>
        </pc:sldMkLst>
        <pc:spChg chg="mod">
          <ac:chgData name="Neupane, Bikalpa" userId="3cee6ca0-b412-4eb0-a35e-80ff979d29b8" providerId="ADAL" clId="{3DA6CC59-63DE-4875-8261-F767C9371E7B}" dt="2022-02-16T21:56:54.019" v="5288" actId="108"/>
          <ac:spMkLst>
            <pc:docMk/>
            <pc:sldMk cId="609307418" sldId="2142533946"/>
            <ac:spMk id="7" creationId="{00000000-0000-0000-0000-000000000000}"/>
          </ac:spMkLst>
        </pc:spChg>
        <pc:spChg chg="del">
          <ac:chgData name="Neupane, Bikalpa" userId="3cee6ca0-b412-4eb0-a35e-80ff979d29b8" providerId="ADAL" clId="{3DA6CC59-63DE-4875-8261-F767C9371E7B}" dt="2022-02-16T05:17:52.885" v="472" actId="478"/>
          <ac:spMkLst>
            <pc:docMk/>
            <pc:sldMk cId="609307418" sldId="2142533946"/>
            <ac:spMk id="297" creationId="{00000000-0000-0000-0000-000000000000}"/>
          </ac:spMkLst>
        </pc:spChg>
        <pc:spChg chg="del mod">
          <ac:chgData name="Neupane, Bikalpa" userId="3cee6ca0-b412-4eb0-a35e-80ff979d29b8" providerId="ADAL" clId="{3DA6CC59-63DE-4875-8261-F767C9371E7B}" dt="2022-02-16T05:17:48.208" v="471" actId="478"/>
          <ac:spMkLst>
            <pc:docMk/>
            <pc:sldMk cId="609307418" sldId="2142533946"/>
            <ac:spMk id="302" creationId="{00000000-0000-0000-0000-000000000000}"/>
          </ac:spMkLst>
        </pc:spChg>
        <pc:picChg chg="del mod">
          <ac:chgData name="Neupane, Bikalpa" userId="3cee6ca0-b412-4eb0-a35e-80ff979d29b8" providerId="ADAL" clId="{3DA6CC59-63DE-4875-8261-F767C9371E7B}" dt="2022-02-16T05:17:44.646" v="469" actId="478"/>
          <ac:picMkLst>
            <pc:docMk/>
            <pc:sldMk cId="609307418" sldId="2142533946"/>
            <ac:picMk id="9" creationId="{00000000-0000-0000-0000-000000000000}"/>
          </ac:picMkLst>
        </pc:picChg>
      </pc:sldChg>
      <pc:sldChg chg="delSp modSp add mod ord modShow">
        <pc:chgData name="Neupane, Bikalpa" userId="3cee6ca0-b412-4eb0-a35e-80ff979d29b8" providerId="ADAL" clId="{3DA6CC59-63DE-4875-8261-F767C9371E7B}" dt="2022-02-16T17:59:19.344" v="1248" actId="729"/>
        <pc:sldMkLst>
          <pc:docMk/>
          <pc:sldMk cId="3704364342" sldId="2142533947"/>
        </pc:sldMkLst>
        <pc:spChg chg="mod">
          <ac:chgData name="Neupane, Bikalpa" userId="3cee6ca0-b412-4eb0-a35e-80ff979d29b8" providerId="ADAL" clId="{3DA6CC59-63DE-4875-8261-F767C9371E7B}" dt="2022-02-16T05:17:17.061" v="455" actId="207"/>
          <ac:spMkLst>
            <pc:docMk/>
            <pc:sldMk cId="3704364342" sldId="2142533947"/>
            <ac:spMk id="7" creationId="{941A948F-EDFA-4EFF-9AAE-F0ACD153F357}"/>
          </ac:spMkLst>
        </pc:spChg>
        <pc:spChg chg="mod">
          <ac:chgData name="Neupane, Bikalpa" userId="3cee6ca0-b412-4eb0-a35e-80ff979d29b8" providerId="ADAL" clId="{3DA6CC59-63DE-4875-8261-F767C9371E7B}" dt="2022-02-16T05:17:13.523" v="454" actId="207"/>
          <ac:spMkLst>
            <pc:docMk/>
            <pc:sldMk cId="3704364342" sldId="2142533947"/>
            <ac:spMk id="8" creationId="{6F61C2B0-74A0-4037-B6A7-BDDB68487CB6}"/>
          </ac:spMkLst>
        </pc:spChg>
        <pc:spChg chg="mod">
          <ac:chgData name="Neupane, Bikalpa" userId="3cee6ca0-b412-4eb0-a35e-80ff979d29b8" providerId="ADAL" clId="{3DA6CC59-63DE-4875-8261-F767C9371E7B}" dt="2022-02-16T05:17:10.567" v="453" actId="207"/>
          <ac:spMkLst>
            <pc:docMk/>
            <pc:sldMk cId="3704364342" sldId="2142533947"/>
            <ac:spMk id="9" creationId="{A992182A-3887-4D9C-BC61-E8329401DBB2}"/>
          </ac:spMkLst>
        </pc:spChg>
        <pc:spChg chg="mod">
          <ac:chgData name="Neupane, Bikalpa" userId="3cee6ca0-b412-4eb0-a35e-80ff979d29b8" providerId="ADAL" clId="{3DA6CC59-63DE-4875-8261-F767C9371E7B}" dt="2022-02-16T05:17:01.362" v="450" actId="207"/>
          <ac:spMkLst>
            <pc:docMk/>
            <pc:sldMk cId="3704364342" sldId="2142533947"/>
            <ac:spMk id="10" creationId="{CCC0CD3C-72A6-4B85-88AD-AC605B4D37C8}"/>
          </ac:spMkLst>
        </pc:spChg>
        <pc:spChg chg="mod">
          <ac:chgData name="Neupane, Bikalpa" userId="3cee6ca0-b412-4eb0-a35e-80ff979d29b8" providerId="ADAL" clId="{3DA6CC59-63DE-4875-8261-F767C9371E7B}" dt="2022-02-16T05:17:07.412" v="452" actId="207"/>
          <ac:spMkLst>
            <pc:docMk/>
            <pc:sldMk cId="3704364342" sldId="2142533947"/>
            <ac:spMk id="12" creationId="{2F8FAD3F-EBE1-4710-9E20-1DF0A0EC966D}"/>
          </ac:spMkLst>
        </pc:spChg>
        <pc:spChg chg="mod">
          <ac:chgData name="Neupane, Bikalpa" userId="3cee6ca0-b412-4eb0-a35e-80ff979d29b8" providerId="ADAL" clId="{3DA6CC59-63DE-4875-8261-F767C9371E7B}" dt="2022-02-16T05:03:08.995" v="307"/>
          <ac:spMkLst>
            <pc:docMk/>
            <pc:sldMk cId="3704364342" sldId="2142533947"/>
            <ac:spMk id="80" creationId="{00000000-0000-0000-0000-000000000000}"/>
          </ac:spMkLst>
        </pc:spChg>
        <pc:spChg chg="mod">
          <ac:chgData name="Neupane, Bikalpa" userId="3cee6ca0-b412-4eb0-a35e-80ff979d29b8" providerId="ADAL" clId="{3DA6CC59-63DE-4875-8261-F767C9371E7B}" dt="2022-02-16T05:03:08.995" v="307"/>
          <ac:spMkLst>
            <pc:docMk/>
            <pc:sldMk cId="3704364342" sldId="2142533947"/>
            <ac:spMk id="81" creationId="{00000000-0000-0000-0000-000000000000}"/>
          </ac:spMkLst>
        </pc:spChg>
        <pc:spChg chg="del mod">
          <ac:chgData name="Neupane, Bikalpa" userId="3cee6ca0-b412-4eb0-a35e-80ff979d29b8" providerId="ADAL" clId="{3DA6CC59-63DE-4875-8261-F767C9371E7B}" dt="2022-02-16T05:17:26.401" v="459" actId="478"/>
          <ac:spMkLst>
            <pc:docMk/>
            <pc:sldMk cId="3704364342" sldId="2142533947"/>
            <ac:spMk id="82" creationId="{00000000-0000-0000-0000-000000000000}"/>
          </ac:spMkLst>
        </pc:spChg>
        <pc:picChg chg="del mod">
          <ac:chgData name="Neupane, Bikalpa" userId="3cee6ca0-b412-4eb0-a35e-80ff979d29b8" providerId="ADAL" clId="{3DA6CC59-63DE-4875-8261-F767C9371E7B}" dt="2022-02-16T05:17:24.093" v="457" actId="478"/>
          <ac:picMkLst>
            <pc:docMk/>
            <pc:sldMk cId="3704364342" sldId="2142533947"/>
            <ac:picMk id="11" creationId="{00000000-0000-0000-0000-000000000000}"/>
          </ac:picMkLst>
        </pc:picChg>
      </pc:sldChg>
      <pc:sldChg chg="delSp modSp add mod ord modShow">
        <pc:chgData name="Neupane, Bikalpa" userId="3cee6ca0-b412-4eb0-a35e-80ff979d29b8" providerId="ADAL" clId="{3DA6CC59-63DE-4875-8261-F767C9371E7B}" dt="2022-02-16T17:59:25.830" v="1250" actId="729"/>
        <pc:sldMkLst>
          <pc:docMk/>
          <pc:sldMk cId="3558923760" sldId="2142533948"/>
        </pc:sldMkLst>
        <pc:spChg chg="del">
          <ac:chgData name="Neupane, Bikalpa" userId="3cee6ca0-b412-4eb0-a35e-80ff979d29b8" providerId="ADAL" clId="{3DA6CC59-63DE-4875-8261-F767C9371E7B}" dt="2022-02-16T05:01:40.182" v="291" actId="478"/>
          <ac:spMkLst>
            <pc:docMk/>
            <pc:sldMk cId="3558923760" sldId="2142533948"/>
            <ac:spMk id="308" creationId="{00000000-0000-0000-0000-000000000000}"/>
          </ac:spMkLst>
        </pc:spChg>
        <pc:spChg chg="mod">
          <ac:chgData name="Neupane, Bikalpa" userId="3cee6ca0-b412-4eb0-a35e-80ff979d29b8" providerId="ADAL" clId="{3DA6CC59-63DE-4875-8261-F767C9371E7B}" dt="2022-02-16T05:03:08.995" v="307"/>
          <ac:spMkLst>
            <pc:docMk/>
            <pc:sldMk cId="3558923760" sldId="2142533948"/>
            <ac:spMk id="309" creationId="{00000000-0000-0000-0000-000000000000}"/>
          </ac:spMkLst>
        </pc:spChg>
        <pc:picChg chg="del mod">
          <ac:chgData name="Neupane, Bikalpa" userId="3cee6ca0-b412-4eb0-a35e-80ff979d29b8" providerId="ADAL" clId="{3DA6CC59-63DE-4875-8261-F767C9371E7B}" dt="2022-02-16T05:01:30.160" v="290" actId="478"/>
          <ac:picMkLst>
            <pc:docMk/>
            <pc:sldMk cId="3558923760" sldId="2142533948"/>
            <ac:picMk id="6" creationId="{00000000-0000-0000-0000-000000000000}"/>
          </ac:picMkLst>
        </pc:picChg>
      </pc:sldChg>
      <pc:sldChg chg="delSp modSp add mod setBg delDesignElem modNotesTx">
        <pc:chgData name="Neupane, Bikalpa" userId="3cee6ca0-b412-4eb0-a35e-80ff979d29b8" providerId="ADAL" clId="{3DA6CC59-63DE-4875-8261-F767C9371E7B}" dt="2022-02-16T21:46:50.961" v="5224" actId="20577"/>
        <pc:sldMkLst>
          <pc:docMk/>
          <pc:sldMk cId="2772011533" sldId="2142533949"/>
        </pc:sldMkLst>
        <pc:spChg chg="mod">
          <ac:chgData name="Neupane, Bikalpa" userId="3cee6ca0-b412-4eb0-a35e-80ff979d29b8" providerId="ADAL" clId="{3DA6CC59-63DE-4875-8261-F767C9371E7B}" dt="2022-02-16T05:14:59.009" v="413" actId="108"/>
          <ac:spMkLst>
            <pc:docMk/>
            <pc:sldMk cId="2772011533" sldId="2142533949"/>
            <ac:spMk id="2" creationId="{5562394A-25C6-3247-8D17-6E70ED282D21}"/>
          </ac:spMkLst>
        </pc:spChg>
        <pc:spChg chg="del">
          <ac:chgData name="Neupane, Bikalpa" userId="3cee6ca0-b412-4eb0-a35e-80ff979d29b8" providerId="ADAL" clId="{3DA6CC59-63DE-4875-8261-F767C9371E7B}" dt="2022-02-16T04:52:18.232" v="229"/>
          <ac:spMkLst>
            <pc:docMk/>
            <pc:sldMk cId="2772011533" sldId="2142533949"/>
            <ac:spMk id="71" creationId="{D4771268-CB57-404A-9271-370EB28F6090}"/>
          </ac:spMkLst>
        </pc:spChg>
      </pc:sldChg>
      <pc:sldChg chg="delSp modSp new mod ord modShow">
        <pc:chgData name="Neupane, Bikalpa" userId="3cee6ca0-b412-4eb0-a35e-80ff979d29b8" providerId="ADAL" clId="{3DA6CC59-63DE-4875-8261-F767C9371E7B}" dt="2022-02-16T17:59:08.401" v="1243" actId="729"/>
        <pc:sldMkLst>
          <pc:docMk/>
          <pc:sldMk cId="472703555" sldId="2142533950"/>
        </pc:sldMkLst>
        <pc:spChg chg="mod">
          <ac:chgData name="Neupane, Bikalpa" userId="3cee6ca0-b412-4eb0-a35e-80ff979d29b8" providerId="ADAL" clId="{3DA6CC59-63DE-4875-8261-F767C9371E7B}" dt="2022-02-16T05:15:54.212" v="424" actId="108"/>
          <ac:spMkLst>
            <pc:docMk/>
            <pc:sldMk cId="472703555" sldId="2142533950"/>
            <ac:spMk id="2" creationId="{A4F37FC6-8D17-481A-AB43-7E73D555672F}"/>
          </ac:spMkLst>
        </pc:spChg>
        <pc:spChg chg="del">
          <ac:chgData name="Neupane, Bikalpa" userId="3cee6ca0-b412-4eb0-a35e-80ff979d29b8" providerId="ADAL" clId="{3DA6CC59-63DE-4875-8261-F767C9371E7B}" dt="2022-02-16T04:56:39.235" v="249" actId="478"/>
          <ac:spMkLst>
            <pc:docMk/>
            <pc:sldMk cId="472703555" sldId="2142533950"/>
            <ac:spMk id="3" creationId="{ADA0EA2D-4310-4BDF-BECE-E3D49F579338}"/>
          </ac:spMkLst>
        </pc:spChg>
        <pc:spChg chg="del">
          <ac:chgData name="Neupane, Bikalpa" userId="3cee6ca0-b412-4eb0-a35e-80ff979d29b8" providerId="ADAL" clId="{3DA6CC59-63DE-4875-8261-F767C9371E7B}" dt="2022-02-16T04:56:41.317" v="250" actId="478"/>
          <ac:spMkLst>
            <pc:docMk/>
            <pc:sldMk cId="472703555" sldId="2142533950"/>
            <ac:spMk id="4" creationId="{BAE89331-8EC8-4930-900C-A2AC15B4059C}"/>
          </ac:spMkLst>
        </pc:spChg>
      </pc:sldChg>
      <pc:sldChg chg="modSp add mod ord modShow">
        <pc:chgData name="Neupane, Bikalpa" userId="3cee6ca0-b412-4eb0-a35e-80ff979d29b8" providerId="ADAL" clId="{3DA6CC59-63DE-4875-8261-F767C9371E7B}" dt="2022-02-16T17:59:28.469" v="1251" actId="729"/>
        <pc:sldMkLst>
          <pc:docMk/>
          <pc:sldMk cId="536605453" sldId="2142533951"/>
        </pc:sldMkLst>
        <pc:spChg chg="mod">
          <ac:chgData name="Neupane, Bikalpa" userId="3cee6ca0-b412-4eb0-a35e-80ff979d29b8" providerId="ADAL" clId="{3DA6CC59-63DE-4875-8261-F767C9371E7B}" dt="2022-02-16T05:17:41.196" v="467" actId="20577"/>
          <ac:spMkLst>
            <pc:docMk/>
            <pc:sldMk cId="536605453" sldId="2142533951"/>
            <ac:spMk id="2" creationId="{A4F37FC6-8D17-481A-AB43-7E73D555672F}"/>
          </ac:spMkLst>
        </pc:spChg>
      </pc:sldChg>
      <pc:sldChg chg="addSp delSp modSp add mod modClrScheme chgLayout">
        <pc:chgData name="Neupane, Bikalpa" userId="3cee6ca0-b412-4eb0-a35e-80ff979d29b8" providerId="ADAL" clId="{3DA6CC59-63DE-4875-8261-F767C9371E7B}" dt="2022-02-16T05:25:50.432" v="525" actId="14100"/>
        <pc:sldMkLst>
          <pc:docMk/>
          <pc:sldMk cId="4230833105" sldId="2142533952"/>
        </pc:sldMkLst>
        <pc:spChg chg="del">
          <ac:chgData name="Neupane, Bikalpa" userId="3cee6ca0-b412-4eb0-a35e-80ff979d29b8" providerId="ADAL" clId="{3DA6CC59-63DE-4875-8261-F767C9371E7B}" dt="2022-02-16T05:18:36.395" v="481" actId="478"/>
          <ac:spMkLst>
            <pc:docMk/>
            <pc:sldMk cId="4230833105" sldId="2142533952"/>
            <ac:spMk id="6" creationId="{00000000-0000-0000-0000-000000000000}"/>
          </ac:spMkLst>
        </pc:spChg>
        <pc:spChg chg="add del mod">
          <ac:chgData name="Neupane, Bikalpa" userId="3cee6ca0-b412-4eb0-a35e-80ff979d29b8" providerId="ADAL" clId="{3DA6CC59-63DE-4875-8261-F767C9371E7B}" dt="2022-02-16T05:20:44.210" v="488" actId="26606"/>
          <ac:spMkLst>
            <pc:docMk/>
            <pc:sldMk cId="4230833105" sldId="2142533952"/>
            <ac:spMk id="73" creationId="{BA1B5767-C544-44AC-A163-F730CC1B7C10}"/>
          </ac:spMkLst>
        </pc:spChg>
        <pc:spChg chg="add mod ord">
          <ac:chgData name="Neupane, Bikalpa" userId="3cee6ca0-b412-4eb0-a35e-80ff979d29b8" providerId="ADAL" clId="{3DA6CC59-63DE-4875-8261-F767C9371E7B}" dt="2022-02-16T05:20:44.210" v="488" actId="26606"/>
          <ac:spMkLst>
            <pc:docMk/>
            <pc:sldMk cId="4230833105" sldId="2142533952"/>
            <ac:spMk id="75" creationId="{FFF9CC34-168B-4F13-9F90-24F9AD0807F8}"/>
          </ac:spMkLst>
        </pc:spChg>
        <pc:spChg chg="add mod ord">
          <ac:chgData name="Neupane, Bikalpa" userId="3cee6ca0-b412-4eb0-a35e-80ff979d29b8" providerId="ADAL" clId="{3DA6CC59-63DE-4875-8261-F767C9371E7B}" dt="2022-02-16T05:20:44.210" v="488" actId="26606"/>
          <ac:spMkLst>
            <pc:docMk/>
            <pc:sldMk cId="4230833105" sldId="2142533952"/>
            <ac:spMk id="77" creationId="{0C0747B5-4ADE-4B00-A7E0-79B0568052FF}"/>
          </ac:spMkLst>
        </pc:spChg>
        <pc:spChg chg="add del mod">
          <ac:chgData name="Neupane, Bikalpa" userId="3cee6ca0-b412-4eb0-a35e-80ff979d29b8" providerId="ADAL" clId="{3DA6CC59-63DE-4875-8261-F767C9371E7B}" dt="2022-02-16T05:22:11.585" v="492"/>
          <ac:spMkLst>
            <pc:docMk/>
            <pc:sldMk cId="4230833105" sldId="2142533952"/>
            <ac:spMk id="139" creationId="{111AFA80-C8D8-4799-AFBB-CE6FB4152AC5}"/>
          </ac:spMkLst>
        </pc:spChg>
        <pc:picChg chg="del">
          <ac:chgData name="Neupane, Bikalpa" userId="3cee6ca0-b412-4eb0-a35e-80ff979d29b8" providerId="ADAL" clId="{3DA6CC59-63DE-4875-8261-F767C9371E7B}" dt="2022-02-16T05:18:33.842" v="480" actId="478"/>
          <ac:picMkLst>
            <pc:docMk/>
            <pc:sldMk cId="4230833105" sldId="2142533952"/>
            <ac:picMk id="2" creationId="{00000000-0000-0000-0000-000000000000}"/>
          </ac:picMkLst>
        </pc:picChg>
        <pc:picChg chg="add mod ord">
          <ac:chgData name="Neupane, Bikalpa" userId="3cee6ca0-b412-4eb0-a35e-80ff979d29b8" providerId="ADAL" clId="{3DA6CC59-63DE-4875-8261-F767C9371E7B}" dt="2022-02-16T05:20:58.657" v="491" actId="1076"/>
          <ac:picMkLst>
            <pc:docMk/>
            <pc:sldMk cId="4230833105" sldId="2142533952"/>
            <ac:picMk id="1026" creationId="{77F6A57E-92B3-4819-9AE2-9020004EE8D6}"/>
          </ac:picMkLst>
        </pc:picChg>
        <pc:picChg chg="add mod">
          <ac:chgData name="Neupane, Bikalpa" userId="3cee6ca0-b412-4eb0-a35e-80ff979d29b8" providerId="ADAL" clId="{3DA6CC59-63DE-4875-8261-F767C9371E7B}" dt="2022-02-16T05:20:47.038" v="489" actId="1076"/>
          <ac:picMkLst>
            <pc:docMk/>
            <pc:sldMk cId="4230833105" sldId="2142533952"/>
            <ac:picMk id="1028" creationId="{0E17D8FE-BC47-433F-BE9A-51F9A45083DF}"/>
          </ac:picMkLst>
        </pc:picChg>
        <pc:picChg chg="add mod ord">
          <ac:chgData name="Neupane, Bikalpa" userId="3cee6ca0-b412-4eb0-a35e-80ff979d29b8" providerId="ADAL" clId="{3DA6CC59-63DE-4875-8261-F767C9371E7B}" dt="2022-02-16T05:20:52.792" v="490" actId="1076"/>
          <ac:picMkLst>
            <pc:docMk/>
            <pc:sldMk cId="4230833105" sldId="2142533952"/>
            <ac:picMk id="1030" creationId="{3243BE6C-1B76-4E92-BCDC-548EC785FB8B}"/>
          </ac:picMkLst>
        </pc:picChg>
        <pc:picChg chg="add mod">
          <ac:chgData name="Neupane, Bikalpa" userId="3cee6ca0-b412-4eb0-a35e-80ff979d29b8" providerId="ADAL" clId="{3DA6CC59-63DE-4875-8261-F767C9371E7B}" dt="2022-02-16T05:22:24.332" v="494" actId="14100"/>
          <ac:picMkLst>
            <pc:docMk/>
            <pc:sldMk cId="4230833105" sldId="2142533952"/>
            <ac:picMk id="1032" creationId="{6418BBAD-69CF-48CB-A518-E383B2A4FF05}"/>
          </ac:picMkLst>
        </pc:picChg>
        <pc:picChg chg="add mod">
          <ac:chgData name="Neupane, Bikalpa" userId="3cee6ca0-b412-4eb0-a35e-80ff979d29b8" providerId="ADAL" clId="{3DA6CC59-63DE-4875-8261-F767C9371E7B}" dt="2022-02-16T05:23:15.790" v="500" actId="1076"/>
          <ac:picMkLst>
            <pc:docMk/>
            <pc:sldMk cId="4230833105" sldId="2142533952"/>
            <ac:picMk id="1034" creationId="{3423B3AF-54A2-403D-BFA1-A82D333369ED}"/>
          </ac:picMkLst>
        </pc:picChg>
        <pc:picChg chg="add del mod">
          <ac:chgData name="Neupane, Bikalpa" userId="3cee6ca0-b412-4eb0-a35e-80ff979d29b8" providerId="ADAL" clId="{3DA6CC59-63DE-4875-8261-F767C9371E7B}" dt="2022-02-16T05:24:31.271" v="505" actId="478"/>
          <ac:picMkLst>
            <pc:docMk/>
            <pc:sldMk cId="4230833105" sldId="2142533952"/>
            <ac:picMk id="1036" creationId="{28578E33-DE31-4510-994A-61F7C513CC91}"/>
          </ac:picMkLst>
        </pc:picChg>
        <pc:picChg chg="add mod">
          <ac:chgData name="Neupane, Bikalpa" userId="3cee6ca0-b412-4eb0-a35e-80ff979d29b8" providerId="ADAL" clId="{3DA6CC59-63DE-4875-8261-F767C9371E7B}" dt="2022-02-16T05:25:30.360" v="518" actId="14100"/>
          <ac:picMkLst>
            <pc:docMk/>
            <pc:sldMk cId="4230833105" sldId="2142533952"/>
            <ac:picMk id="1038" creationId="{A2FA06D9-9E8C-4944-99BC-C08CCA122843}"/>
          </ac:picMkLst>
        </pc:picChg>
        <pc:picChg chg="add mod">
          <ac:chgData name="Neupane, Bikalpa" userId="3cee6ca0-b412-4eb0-a35e-80ff979d29b8" providerId="ADAL" clId="{3DA6CC59-63DE-4875-8261-F767C9371E7B}" dt="2022-02-16T05:25:50.432" v="525" actId="14100"/>
          <ac:picMkLst>
            <pc:docMk/>
            <pc:sldMk cId="4230833105" sldId="2142533952"/>
            <ac:picMk id="1040" creationId="{32DE17AE-ADF7-407D-982F-B8F80CAEEB5D}"/>
          </ac:picMkLst>
        </pc:picChg>
      </pc:sldChg>
      <pc:sldMasterChg chg="delSldLayout">
        <pc:chgData name="Neupane, Bikalpa" userId="3cee6ca0-b412-4eb0-a35e-80ff979d29b8" providerId="ADAL" clId="{3DA6CC59-63DE-4875-8261-F767C9371E7B}" dt="2022-02-16T03:33:50.763" v="134" actId="47"/>
        <pc:sldMasterMkLst>
          <pc:docMk/>
          <pc:sldMasterMk cId="3631909268" sldId="2147483648"/>
        </pc:sldMasterMkLst>
        <pc:sldLayoutChg chg="del">
          <pc:chgData name="Neupane, Bikalpa" userId="3cee6ca0-b412-4eb0-a35e-80ff979d29b8" providerId="ADAL" clId="{3DA6CC59-63DE-4875-8261-F767C9371E7B}" dt="2022-02-16T03:32:04.738" v="122" actId="47"/>
          <pc:sldLayoutMkLst>
            <pc:docMk/>
            <pc:sldMasterMk cId="3631909268" sldId="2147483648"/>
            <pc:sldLayoutMk cId="3340284430" sldId="2147483660"/>
          </pc:sldLayoutMkLst>
        </pc:sldLayoutChg>
        <pc:sldLayoutChg chg="del">
          <pc:chgData name="Neupane, Bikalpa" userId="3cee6ca0-b412-4eb0-a35e-80ff979d29b8" providerId="ADAL" clId="{3DA6CC59-63DE-4875-8261-F767C9371E7B}" dt="2022-02-16T03:33:46.217" v="132" actId="47"/>
          <pc:sldLayoutMkLst>
            <pc:docMk/>
            <pc:sldMasterMk cId="3631909268" sldId="2147483648"/>
            <pc:sldLayoutMk cId="1087853804" sldId="2147483662"/>
          </pc:sldLayoutMkLst>
        </pc:sldLayoutChg>
        <pc:sldLayoutChg chg="del">
          <pc:chgData name="Neupane, Bikalpa" userId="3cee6ca0-b412-4eb0-a35e-80ff979d29b8" providerId="ADAL" clId="{3DA6CC59-63DE-4875-8261-F767C9371E7B}" dt="2022-02-16T03:33:50.763" v="134" actId="47"/>
          <pc:sldLayoutMkLst>
            <pc:docMk/>
            <pc:sldMasterMk cId="3631909268" sldId="2147483648"/>
            <pc:sldLayoutMk cId="576234789" sldId="2147483663"/>
          </pc:sldLayoutMkLst>
        </pc:sldLayoutChg>
        <pc:sldLayoutChg chg="del">
          <pc:chgData name="Neupane, Bikalpa" userId="3cee6ca0-b412-4eb0-a35e-80ff979d29b8" providerId="ADAL" clId="{3DA6CC59-63DE-4875-8261-F767C9371E7B}" dt="2022-02-16T03:31:52.198" v="120" actId="47"/>
          <pc:sldLayoutMkLst>
            <pc:docMk/>
            <pc:sldMasterMk cId="3631909268" sldId="2147483648"/>
            <pc:sldLayoutMk cId="219605969" sldId="2147483711"/>
          </pc:sldLayoutMkLst>
        </pc:sldLayoutChg>
      </pc:sldMasterChg>
      <pc:sldMasterChg chg="delSldLayout modSldLayout">
        <pc:chgData name="Neupane, Bikalpa" userId="3cee6ca0-b412-4eb0-a35e-80ff979d29b8" providerId="ADAL" clId="{3DA6CC59-63DE-4875-8261-F767C9371E7B}" dt="2022-02-16T05:03:08.995" v="307"/>
        <pc:sldMasterMkLst>
          <pc:docMk/>
          <pc:sldMasterMk cId="155555426" sldId="2147483665"/>
        </pc:sldMasterMkLst>
        <pc:sldLayoutChg chg="del">
          <pc:chgData name="Neupane, Bikalpa" userId="3cee6ca0-b412-4eb0-a35e-80ff979d29b8" providerId="ADAL" clId="{3DA6CC59-63DE-4875-8261-F767C9371E7B}" dt="2022-02-16T03:35:45.905" v="151" actId="47"/>
          <pc:sldLayoutMkLst>
            <pc:docMk/>
            <pc:sldMasterMk cId="155555426" sldId="2147483665"/>
            <pc:sldLayoutMk cId="4054935530" sldId="2147483707"/>
          </pc:sldLayoutMkLst>
        </pc:sldLayoutChg>
        <pc:sldLayoutChg chg="delSp">
          <pc:chgData name="Neupane, Bikalpa" userId="3cee6ca0-b412-4eb0-a35e-80ff979d29b8" providerId="ADAL" clId="{3DA6CC59-63DE-4875-8261-F767C9371E7B}" dt="2022-02-16T05:03:08.995" v="307"/>
          <pc:sldLayoutMkLst>
            <pc:docMk/>
            <pc:sldMasterMk cId="155555426" sldId="2147483665"/>
            <pc:sldLayoutMk cId="2890944948" sldId="2147483713"/>
          </pc:sldLayoutMkLst>
          <pc:spChg chg="del">
            <ac:chgData name="Neupane, Bikalpa" userId="3cee6ca0-b412-4eb0-a35e-80ff979d29b8" providerId="ADAL" clId="{3DA6CC59-63DE-4875-8261-F767C9371E7B}" dt="2022-02-16T05:03:08.995" v="307"/>
            <ac:spMkLst>
              <pc:docMk/>
              <pc:sldMasterMk cId="155555426" sldId="2147483665"/>
              <pc:sldLayoutMk cId="2890944948" sldId="2147483713"/>
              <ac:spMk id="27"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59D106-FA0E-D349-95E0-EA95A4FB53F3}" type="doc">
      <dgm:prSet loTypeId="urn:microsoft.com/office/officeart/2005/8/layout/hProcess9" loCatId="" qsTypeId="urn:microsoft.com/office/officeart/2005/8/quickstyle/simple1" qsCatId="simple" csTypeId="urn:microsoft.com/office/officeart/2005/8/colors/accent1_2" csCatId="accent1" phldr="1"/>
      <dgm:spPr/>
    </dgm:pt>
    <dgm:pt modelId="{40698557-961C-F74C-887B-49D04AD5FE14}">
      <dgm:prSet phldrT="[Text]" custT="1"/>
      <dgm:spPr/>
      <dgm:t>
        <a:bodyPr/>
        <a:lstStyle/>
        <a:p>
          <a:r>
            <a:rPr lang="en-US" sz="1600" dirty="0">
              <a:latin typeface="IBM Plex Sans" panose="020B0503050203000203" pitchFamily="34" charset="0"/>
            </a:rPr>
            <a:t>Talent Search	</a:t>
          </a:r>
        </a:p>
      </dgm:t>
    </dgm:pt>
    <dgm:pt modelId="{124AFB96-408E-A74B-921A-7DF2B1D9B5DA}" type="parTrans" cxnId="{6F8FB9B0-4BD0-F249-AF37-66790739F37B}">
      <dgm:prSet/>
      <dgm:spPr/>
      <dgm:t>
        <a:bodyPr/>
        <a:lstStyle/>
        <a:p>
          <a:endParaRPr lang="en-US"/>
        </a:p>
      </dgm:t>
    </dgm:pt>
    <dgm:pt modelId="{71B9444B-AF59-554E-989F-A034D85B9A23}" type="sibTrans" cxnId="{6F8FB9B0-4BD0-F249-AF37-66790739F37B}">
      <dgm:prSet/>
      <dgm:spPr/>
      <dgm:t>
        <a:bodyPr/>
        <a:lstStyle/>
        <a:p>
          <a:endParaRPr lang="en-US"/>
        </a:p>
      </dgm:t>
    </dgm:pt>
    <dgm:pt modelId="{B116DAB8-FD95-2B48-922B-402096E84470}">
      <dgm:prSet phldrT="[Text]" custT="1"/>
      <dgm:spPr/>
      <dgm:t>
        <a:bodyPr/>
        <a:lstStyle/>
        <a:p>
          <a:r>
            <a:rPr lang="en-US" sz="1600" dirty="0">
              <a:latin typeface="IBM Plex Sans" panose="020B0503050203000203" pitchFamily="34" charset="0"/>
            </a:rPr>
            <a:t>Screening &amp; Shortlisting	</a:t>
          </a:r>
        </a:p>
      </dgm:t>
    </dgm:pt>
    <dgm:pt modelId="{33582E47-3EC1-3046-930F-6D1C96936BD3}" type="parTrans" cxnId="{F08BD684-BAC4-404E-B929-42E4D51A4DCE}">
      <dgm:prSet/>
      <dgm:spPr/>
      <dgm:t>
        <a:bodyPr/>
        <a:lstStyle/>
        <a:p>
          <a:endParaRPr lang="en-US"/>
        </a:p>
      </dgm:t>
    </dgm:pt>
    <dgm:pt modelId="{AB7386B3-DDE2-664F-A420-804A1A130DB4}" type="sibTrans" cxnId="{F08BD684-BAC4-404E-B929-42E4D51A4DCE}">
      <dgm:prSet/>
      <dgm:spPr/>
      <dgm:t>
        <a:bodyPr/>
        <a:lstStyle/>
        <a:p>
          <a:endParaRPr lang="en-US"/>
        </a:p>
      </dgm:t>
    </dgm:pt>
    <dgm:pt modelId="{47B60B97-87BC-3245-ACC7-221993CCFEF0}">
      <dgm:prSet phldrT="[Text]" custT="1"/>
      <dgm:spPr/>
      <dgm:t>
        <a:bodyPr/>
        <a:lstStyle/>
        <a:p>
          <a:r>
            <a:rPr lang="en-US" sz="1600" dirty="0">
              <a:latin typeface="IBM Plex Sans" panose="020B0503050203000203" pitchFamily="34" charset="0"/>
            </a:rPr>
            <a:t>Interviewing</a:t>
          </a:r>
        </a:p>
      </dgm:t>
    </dgm:pt>
    <dgm:pt modelId="{788BDCC2-7304-E848-838D-98C3A3F20F80}" type="parTrans" cxnId="{6DBF00FC-504F-4947-A543-DB51A8C635CE}">
      <dgm:prSet/>
      <dgm:spPr/>
      <dgm:t>
        <a:bodyPr/>
        <a:lstStyle/>
        <a:p>
          <a:endParaRPr lang="en-US"/>
        </a:p>
      </dgm:t>
    </dgm:pt>
    <dgm:pt modelId="{35036731-6F3C-FB45-AD21-8208CBD0AC12}" type="sibTrans" cxnId="{6DBF00FC-504F-4947-A543-DB51A8C635CE}">
      <dgm:prSet/>
      <dgm:spPr/>
      <dgm:t>
        <a:bodyPr/>
        <a:lstStyle/>
        <a:p>
          <a:endParaRPr lang="en-US"/>
        </a:p>
      </dgm:t>
    </dgm:pt>
    <dgm:pt modelId="{8F119B86-76AF-AF49-8D17-05B4313A5DEB}">
      <dgm:prSet phldrT="[Text]" custT="1"/>
      <dgm:spPr/>
      <dgm:t>
        <a:bodyPr/>
        <a:lstStyle/>
        <a:p>
          <a:r>
            <a:rPr lang="en-US" sz="1600" dirty="0">
              <a:latin typeface="IBM Plex Sans" panose="020B0503050203000203" pitchFamily="34" charset="0"/>
            </a:rPr>
            <a:t>Evaluation &amp; Offer</a:t>
          </a:r>
        </a:p>
      </dgm:t>
    </dgm:pt>
    <dgm:pt modelId="{48AF4BC7-D28D-124B-9D38-EA242431B034}" type="parTrans" cxnId="{CC90350D-18F4-0D4A-9382-418558EFF875}">
      <dgm:prSet/>
      <dgm:spPr/>
      <dgm:t>
        <a:bodyPr/>
        <a:lstStyle/>
        <a:p>
          <a:endParaRPr lang="en-US"/>
        </a:p>
      </dgm:t>
    </dgm:pt>
    <dgm:pt modelId="{97844245-292E-7043-8327-66343124314A}" type="sibTrans" cxnId="{CC90350D-18F4-0D4A-9382-418558EFF875}">
      <dgm:prSet/>
      <dgm:spPr/>
      <dgm:t>
        <a:bodyPr/>
        <a:lstStyle/>
        <a:p>
          <a:endParaRPr lang="en-US"/>
        </a:p>
      </dgm:t>
    </dgm:pt>
    <dgm:pt modelId="{001E412A-27F5-5647-A4EA-FD88A8178B6F}" type="pres">
      <dgm:prSet presAssocID="{4859D106-FA0E-D349-95E0-EA95A4FB53F3}" presName="CompostProcess" presStyleCnt="0">
        <dgm:presLayoutVars>
          <dgm:dir/>
          <dgm:resizeHandles val="exact"/>
        </dgm:presLayoutVars>
      </dgm:prSet>
      <dgm:spPr/>
    </dgm:pt>
    <dgm:pt modelId="{D9C9DA7C-27D1-D947-B63D-A02A534C7D1E}" type="pres">
      <dgm:prSet presAssocID="{4859D106-FA0E-D349-95E0-EA95A4FB53F3}" presName="arrow" presStyleLbl="bgShp" presStyleIdx="0" presStyleCnt="1" custScaleX="117647" custScaleY="94495" custLinFactNeighborX="20800" custLinFactNeighborY="-912"/>
      <dgm:spPr/>
    </dgm:pt>
    <dgm:pt modelId="{D95441CB-0061-6842-B42A-1CD45EA870C2}" type="pres">
      <dgm:prSet presAssocID="{4859D106-FA0E-D349-95E0-EA95A4FB53F3}" presName="linearProcess" presStyleCnt="0"/>
      <dgm:spPr/>
    </dgm:pt>
    <dgm:pt modelId="{095B1C8E-4AFD-E446-B3F2-DAB93115CFAA}" type="pres">
      <dgm:prSet presAssocID="{40698557-961C-F74C-887B-49D04AD5FE14}" presName="textNode" presStyleLbl="node1" presStyleIdx="0" presStyleCnt="4" custLinFactNeighborX="-18590" custLinFactNeighborY="-8430">
        <dgm:presLayoutVars>
          <dgm:bulletEnabled val="1"/>
        </dgm:presLayoutVars>
      </dgm:prSet>
      <dgm:spPr/>
    </dgm:pt>
    <dgm:pt modelId="{10CD8235-AC54-8C42-87DE-BD298CEFA8EA}" type="pres">
      <dgm:prSet presAssocID="{71B9444B-AF59-554E-989F-A034D85B9A23}" presName="sibTrans" presStyleCnt="0"/>
      <dgm:spPr/>
    </dgm:pt>
    <dgm:pt modelId="{F902174E-1A5E-7F40-AD0D-E3DFB7E85322}" type="pres">
      <dgm:prSet presAssocID="{B116DAB8-FD95-2B48-922B-402096E84470}" presName="textNode" presStyleLbl="node1" presStyleIdx="1" presStyleCnt="4" custLinFactNeighborX="-74359" custLinFactNeighborY="-6881">
        <dgm:presLayoutVars>
          <dgm:bulletEnabled val="1"/>
        </dgm:presLayoutVars>
      </dgm:prSet>
      <dgm:spPr/>
    </dgm:pt>
    <dgm:pt modelId="{CD6EE2CF-DEDA-5B42-90A8-D92EFFF0DA53}" type="pres">
      <dgm:prSet presAssocID="{AB7386B3-DDE2-664F-A420-804A1A130DB4}" presName="sibTrans" presStyleCnt="0"/>
      <dgm:spPr/>
    </dgm:pt>
    <dgm:pt modelId="{A25D46E6-C811-6843-943D-4979BD4A7094}" type="pres">
      <dgm:prSet presAssocID="{47B60B97-87BC-3245-ACC7-221993CCFEF0}" presName="textNode" presStyleLbl="node1" presStyleIdx="2" presStyleCnt="4" custLinFactX="-2307" custLinFactNeighborX="-100000" custLinFactNeighborY="-6881">
        <dgm:presLayoutVars>
          <dgm:bulletEnabled val="1"/>
        </dgm:presLayoutVars>
      </dgm:prSet>
      <dgm:spPr/>
    </dgm:pt>
    <dgm:pt modelId="{099B0541-53AB-F24D-81EE-A1EC880C0A3C}" type="pres">
      <dgm:prSet presAssocID="{35036731-6F3C-FB45-AD21-8208CBD0AC12}" presName="sibTrans" presStyleCnt="0"/>
      <dgm:spPr/>
    </dgm:pt>
    <dgm:pt modelId="{BE520C9E-ED75-7640-B2D5-A1F2FB3E0517}" type="pres">
      <dgm:prSet presAssocID="{8F119B86-76AF-AF49-8D17-05B4313A5DEB}" presName="textNode" presStyleLbl="node1" presStyleIdx="3" presStyleCnt="4" custLinFactX="-9629" custLinFactNeighborX="-100000" custLinFactNeighborY="-6881">
        <dgm:presLayoutVars>
          <dgm:bulletEnabled val="1"/>
        </dgm:presLayoutVars>
      </dgm:prSet>
      <dgm:spPr/>
    </dgm:pt>
  </dgm:ptLst>
  <dgm:cxnLst>
    <dgm:cxn modelId="{CC90350D-18F4-0D4A-9382-418558EFF875}" srcId="{4859D106-FA0E-D349-95E0-EA95A4FB53F3}" destId="{8F119B86-76AF-AF49-8D17-05B4313A5DEB}" srcOrd="3" destOrd="0" parTransId="{48AF4BC7-D28D-124B-9D38-EA242431B034}" sibTransId="{97844245-292E-7043-8327-66343124314A}"/>
    <dgm:cxn modelId="{6ECA1F5C-7D9D-0E41-ACCE-3703C697E627}" type="presOf" srcId="{8F119B86-76AF-AF49-8D17-05B4313A5DEB}" destId="{BE520C9E-ED75-7640-B2D5-A1F2FB3E0517}" srcOrd="0" destOrd="0" presId="urn:microsoft.com/office/officeart/2005/8/layout/hProcess9"/>
    <dgm:cxn modelId="{F08BD684-BAC4-404E-B929-42E4D51A4DCE}" srcId="{4859D106-FA0E-D349-95E0-EA95A4FB53F3}" destId="{B116DAB8-FD95-2B48-922B-402096E84470}" srcOrd="1" destOrd="0" parTransId="{33582E47-3EC1-3046-930F-6D1C96936BD3}" sibTransId="{AB7386B3-DDE2-664F-A420-804A1A130DB4}"/>
    <dgm:cxn modelId="{4B65EFA3-4D70-0046-AB5E-ADAF2FA124E1}" type="presOf" srcId="{47B60B97-87BC-3245-ACC7-221993CCFEF0}" destId="{A25D46E6-C811-6843-943D-4979BD4A7094}" srcOrd="0" destOrd="0" presId="urn:microsoft.com/office/officeart/2005/8/layout/hProcess9"/>
    <dgm:cxn modelId="{6F8FB9B0-4BD0-F249-AF37-66790739F37B}" srcId="{4859D106-FA0E-D349-95E0-EA95A4FB53F3}" destId="{40698557-961C-F74C-887B-49D04AD5FE14}" srcOrd="0" destOrd="0" parTransId="{124AFB96-408E-A74B-921A-7DF2B1D9B5DA}" sibTransId="{71B9444B-AF59-554E-989F-A034D85B9A23}"/>
    <dgm:cxn modelId="{7B4AD3BF-4684-5E42-AA2F-4E34E1CBC08A}" type="presOf" srcId="{4859D106-FA0E-D349-95E0-EA95A4FB53F3}" destId="{001E412A-27F5-5647-A4EA-FD88A8178B6F}" srcOrd="0" destOrd="0" presId="urn:microsoft.com/office/officeart/2005/8/layout/hProcess9"/>
    <dgm:cxn modelId="{D79D3FC5-6CF7-7440-8188-72DECDB30B59}" type="presOf" srcId="{B116DAB8-FD95-2B48-922B-402096E84470}" destId="{F902174E-1A5E-7F40-AD0D-E3DFB7E85322}" srcOrd="0" destOrd="0" presId="urn:microsoft.com/office/officeart/2005/8/layout/hProcess9"/>
    <dgm:cxn modelId="{CFABA3D1-6628-4149-B8BF-94C08546675A}" type="presOf" srcId="{40698557-961C-F74C-887B-49D04AD5FE14}" destId="{095B1C8E-4AFD-E446-B3F2-DAB93115CFAA}" srcOrd="0" destOrd="0" presId="urn:microsoft.com/office/officeart/2005/8/layout/hProcess9"/>
    <dgm:cxn modelId="{6DBF00FC-504F-4947-A543-DB51A8C635CE}" srcId="{4859D106-FA0E-D349-95E0-EA95A4FB53F3}" destId="{47B60B97-87BC-3245-ACC7-221993CCFEF0}" srcOrd="2" destOrd="0" parTransId="{788BDCC2-7304-E848-838D-98C3A3F20F80}" sibTransId="{35036731-6F3C-FB45-AD21-8208CBD0AC12}"/>
    <dgm:cxn modelId="{86860E64-82B2-994E-9732-2A8B556DA0CB}" type="presParOf" srcId="{001E412A-27F5-5647-A4EA-FD88A8178B6F}" destId="{D9C9DA7C-27D1-D947-B63D-A02A534C7D1E}" srcOrd="0" destOrd="0" presId="urn:microsoft.com/office/officeart/2005/8/layout/hProcess9"/>
    <dgm:cxn modelId="{5D0B267E-AC9C-3F4A-BA22-D10ED35EDF3B}" type="presParOf" srcId="{001E412A-27F5-5647-A4EA-FD88A8178B6F}" destId="{D95441CB-0061-6842-B42A-1CD45EA870C2}" srcOrd="1" destOrd="0" presId="urn:microsoft.com/office/officeart/2005/8/layout/hProcess9"/>
    <dgm:cxn modelId="{E117CA86-54FE-3E44-8E77-2920C2E2C86B}" type="presParOf" srcId="{D95441CB-0061-6842-B42A-1CD45EA870C2}" destId="{095B1C8E-4AFD-E446-B3F2-DAB93115CFAA}" srcOrd="0" destOrd="0" presId="urn:microsoft.com/office/officeart/2005/8/layout/hProcess9"/>
    <dgm:cxn modelId="{8E743EB1-57E3-F042-ADFF-15C4E33D4AAB}" type="presParOf" srcId="{D95441CB-0061-6842-B42A-1CD45EA870C2}" destId="{10CD8235-AC54-8C42-87DE-BD298CEFA8EA}" srcOrd="1" destOrd="0" presId="urn:microsoft.com/office/officeart/2005/8/layout/hProcess9"/>
    <dgm:cxn modelId="{67AA61FC-4826-294F-BFCA-3DCCE435E075}" type="presParOf" srcId="{D95441CB-0061-6842-B42A-1CD45EA870C2}" destId="{F902174E-1A5E-7F40-AD0D-E3DFB7E85322}" srcOrd="2" destOrd="0" presId="urn:microsoft.com/office/officeart/2005/8/layout/hProcess9"/>
    <dgm:cxn modelId="{E22E506E-7442-2648-A357-BD34350F466E}" type="presParOf" srcId="{D95441CB-0061-6842-B42A-1CD45EA870C2}" destId="{CD6EE2CF-DEDA-5B42-90A8-D92EFFF0DA53}" srcOrd="3" destOrd="0" presId="urn:microsoft.com/office/officeart/2005/8/layout/hProcess9"/>
    <dgm:cxn modelId="{6A2B4DDB-F308-984F-AD19-D681EB067F6C}" type="presParOf" srcId="{D95441CB-0061-6842-B42A-1CD45EA870C2}" destId="{A25D46E6-C811-6843-943D-4979BD4A7094}" srcOrd="4" destOrd="0" presId="urn:microsoft.com/office/officeart/2005/8/layout/hProcess9"/>
    <dgm:cxn modelId="{8E7B2A4E-7372-0B48-B577-2E1C6EB87A76}" type="presParOf" srcId="{D95441CB-0061-6842-B42A-1CD45EA870C2}" destId="{099B0541-53AB-F24D-81EE-A1EC880C0A3C}" srcOrd="5" destOrd="0" presId="urn:microsoft.com/office/officeart/2005/8/layout/hProcess9"/>
    <dgm:cxn modelId="{4F86EC80-ABBA-914A-838F-DBA70EF12A6E}" type="presParOf" srcId="{D95441CB-0061-6842-B42A-1CD45EA870C2}" destId="{BE520C9E-ED75-7640-B2D5-A1F2FB3E0517}"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0F043F-CF50-4598-A217-E8B65C84537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4F29873-55C7-4873-939B-556B3F6EE688}">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task that the system asks you to perform during the interview relate to the actual job? </a:t>
          </a:r>
          <a:r>
            <a:rPr lang="en-US" b="1" i="1" dirty="0">
              <a:solidFill>
                <a:schemeClr val="bg2"/>
              </a:solidFill>
              <a:latin typeface="IBM Plex Sans" panose="020B0503050203000203" pitchFamily="34" charset="0"/>
            </a:rPr>
            <a:t>(Job relatedness)</a:t>
          </a:r>
          <a:endParaRPr lang="en-US" b="1" dirty="0">
            <a:solidFill>
              <a:schemeClr val="bg2"/>
            </a:solidFill>
            <a:latin typeface="IBM Plex Sans" panose="020B0503050203000203" pitchFamily="34" charset="0"/>
          </a:endParaRPr>
        </a:p>
      </dgm:t>
    </dgm:pt>
    <dgm:pt modelId="{336F35BC-B1E1-4CB4-A9D9-54051D05C96A}" type="parTrans" cxnId="{D2C31B83-C2F5-47CA-B69E-28419D442851}">
      <dgm:prSet/>
      <dgm:spPr/>
      <dgm:t>
        <a:bodyPr/>
        <a:lstStyle/>
        <a:p>
          <a:endParaRPr lang="en-US"/>
        </a:p>
      </dgm:t>
    </dgm:pt>
    <dgm:pt modelId="{76001C57-2DCD-43F0-9607-0554F2ECF7FD}" type="sibTrans" cxnId="{D2C31B83-C2F5-47CA-B69E-28419D442851}">
      <dgm:prSet/>
      <dgm:spPr/>
      <dgm:t>
        <a:bodyPr/>
        <a:lstStyle/>
        <a:p>
          <a:endParaRPr lang="en-US"/>
        </a:p>
      </dgm:t>
    </dgm:pt>
    <dgm:pt modelId="{1BF4CDFF-24C9-4506-8B52-015EB596F0E7}">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allow you to demonstrate job skills during the hiring process? </a:t>
          </a:r>
          <a:r>
            <a:rPr lang="en-US" b="1" i="1" dirty="0">
              <a:solidFill>
                <a:schemeClr val="bg2"/>
              </a:solidFill>
              <a:latin typeface="IBM Plex Sans" panose="020B0503050203000203" pitchFamily="34" charset="0"/>
            </a:rPr>
            <a:t>(Opportunity to perform)</a:t>
          </a:r>
          <a:endParaRPr lang="en-US" b="1" dirty="0">
            <a:solidFill>
              <a:schemeClr val="bg2"/>
            </a:solidFill>
            <a:latin typeface="IBM Plex Sans" panose="020B0503050203000203" pitchFamily="34" charset="0"/>
          </a:endParaRPr>
        </a:p>
      </dgm:t>
    </dgm:pt>
    <dgm:pt modelId="{DF8FAAB7-1E28-4DB0-A6EE-0DC4CD77490F}" type="parTrans" cxnId="{1587655F-EB82-44B5-AB46-515E834B1D2D}">
      <dgm:prSet/>
      <dgm:spPr/>
      <dgm:t>
        <a:bodyPr/>
        <a:lstStyle/>
        <a:p>
          <a:endParaRPr lang="en-US"/>
        </a:p>
      </dgm:t>
    </dgm:pt>
    <dgm:pt modelId="{021A3A18-4BEF-42B8-8054-7B0FBF3A7982}" type="sibTrans" cxnId="{1587655F-EB82-44B5-AB46-515E834B1D2D}">
      <dgm:prSet/>
      <dgm:spPr/>
      <dgm:t>
        <a:bodyPr/>
        <a:lstStyle/>
        <a:p>
          <a:endParaRPr lang="en-US"/>
        </a:p>
      </dgm:t>
    </dgm:pt>
    <dgm:pt modelId="{EC79F015-3A42-4F38-A124-FC9D12A06A20}">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allow you to challenge their hiring decision? </a:t>
          </a:r>
          <a:r>
            <a:rPr lang="en-US" b="1" i="1" dirty="0">
              <a:solidFill>
                <a:schemeClr val="bg2"/>
              </a:solidFill>
              <a:latin typeface="IBM Plex Sans" panose="020B0503050203000203" pitchFamily="34" charset="0"/>
            </a:rPr>
            <a:t>(Reconsideration opportunity)</a:t>
          </a:r>
          <a:endParaRPr lang="en-US" b="1" dirty="0">
            <a:solidFill>
              <a:schemeClr val="bg2"/>
            </a:solidFill>
            <a:latin typeface="IBM Plex Sans" panose="020B0503050203000203" pitchFamily="34" charset="0"/>
          </a:endParaRPr>
        </a:p>
      </dgm:t>
    </dgm:pt>
    <dgm:pt modelId="{53B6D297-CA9D-413B-A54A-B3A6747A4A38}" type="parTrans" cxnId="{3DD2D529-82F5-494F-841B-27813B23434B}">
      <dgm:prSet/>
      <dgm:spPr/>
      <dgm:t>
        <a:bodyPr/>
        <a:lstStyle/>
        <a:p>
          <a:endParaRPr lang="en-US"/>
        </a:p>
      </dgm:t>
    </dgm:pt>
    <dgm:pt modelId="{D2FD2B19-AC61-4700-B894-A225DD910D20}" type="sibTrans" cxnId="{3DD2D529-82F5-494F-841B-27813B23434B}">
      <dgm:prSet/>
      <dgm:spPr/>
      <dgm:t>
        <a:bodyPr/>
        <a:lstStyle/>
        <a:p>
          <a:endParaRPr lang="en-US"/>
        </a:p>
      </dgm:t>
    </dgm:pt>
    <dgm:pt modelId="{4A17A280-7CA2-41EF-B2EB-7345E6A4AE6E}">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well does the system ensure that hiring procedures are consistent across people and over time? </a:t>
          </a:r>
          <a:r>
            <a:rPr lang="en-US" b="1" i="1" dirty="0">
              <a:solidFill>
                <a:schemeClr val="bg2"/>
              </a:solidFill>
              <a:latin typeface="IBM Plex Sans" panose="020B0503050203000203" pitchFamily="34" charset="0"/>
            </a:rPr>
            <a:t>(Consistency)</a:t>
          </a:r>
          <a:endParaRPr lang="en-US" b="1" dirty="0">
            <a:solidFill>
              <a:schemeClr val="bg2"/>
            </a:solidFill>
            <a:latin typeface="IBM Plex Sans" panose="020B0503050203000203" pitchFamily="34" charset="0"/>
          </a:endParaRPr>
        </a:p>
      </dgm:t>
    </dgm:pt>
    <dgm:pt modelId="{B12AE765-3E61-4F68-B07A-930EC617EB30}" type="parTrans" cxnId="{436420DF-8A85-4F1E-A6AA-66E00FE25629}">
      <dgm:prSet/>
      <dgm:spPr/>
      <dgm:t>
        <a:bodyPr/>
        <a:lstStyle/>
        <a:p>
          <a:endParaRPr lang="en-US"/>
        </a:p>
      </dgm:t>
    </dgm:pt>
    <dgm:pt modelId="{87C48AF7-0ED5-4B1F-B397-A41E928FC5DD}" type="sibTrans" cxnId="{436420DF-8A85-4F1E-A6AA-66E00FE25629}">
      <dgm:prSet/>
      <dgm:spPr/>
      <dgm:t>
        <a:bodyPr/>
        <a:lstStyle/>
        <a:p>
          <a:endParaRPr lang="en-US"/>
        </a:p>
      </dgm:t>
    </dgm:pt>
    <dgm:pt modelId="{C81FA522-190A-46D4-B958-7CC9C6889982}">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timely and informative is the feedback provided by the system making the hiring decision? </a:t>
          </a:r>
          <a:r>
            <a:rPr lang="en-US" b="1" i="1" dirty="0">
              <a:solidFill>
                <a:schemeClr val="bg2"/>
              </a:solidFill>
              <a:latin typeface="IBM Plex Sans" panose="020B0503050203000203" pitchFamily="34" charset="0"/>
            </a:rPr>
            <a:t>(Feedback)</a:t>
          </a:r>
          <a:endParaRPr lang="en-US" b="1" dirty="0">
            <a:solidFill>
              <a:schemeClr val="bg2"/>
            </a:solidFill>
            <a:latin typeface="IBM Plex Sans" panose="020B0503050203000203" pitchFamily="34" charset="0"/>
          </a:endParaRPr>
        </a:p>
      </dgm:t>
    </dgm:pt>
    <dgm:pt modelId="{CB651172-C320-4A5B-B5E4-376142F25749}" type="parTrans" cxnId="{464BDAD1-FB11-46EE-8B37-F92F2DE396AA}">
      <dgm:prSet/>
      <dgm:spPr/>
      <dgm:t>
        <a:bodyPr/>
        <a:lstStyle/>
        <a:p>
          <a:endParaRPr lang="en-US"/>
        </a:p>
      </dgm:t>
    </dgm:pt>
    <dgm:pt modelId="{AC4371DF-C554-4D44-A72E-FB889A372211}" type="sibTrans" cxnId="{464BDAD1-FB11-46EE-8B37-F92F2DE396AA}">
      <dgm:prSet/>
      <dgm:spPr/>
      <dgm:t>
        <a:bodyPr/>
        <a:lstStyle/>
        <a:p>
          <a:endParaRPr lang="en-US"/>
        </a:p>
      </dgm:t>
    </dgm:pt>
    <dgm:pt modelId="{438A255C-DCD6-479E-A930-6173DD370BC2}">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provide information to justify your decision making? </a:t>
          </a:r>
          <a:r>
            <a:rPr lang="en-US" b="1" i="1" dirty="0">
              <a:solidFill>
                <a:schemeClr val="bg2"/>
              </a:solidFill>
              <a:latin typeface="IBM Plex Sans" panose="020B0503050203000203" pitchFamily="34" charset="0"/>
            </a:rPr>
            <a:t>(Selection Information)</a:t>
          </a:r>
          <a:endParaRPr lang="en-US" b="1" dirty="0">
            <a:solidFill>
              <a:schemeClr val="bg2"/>
            </a:solidFill>
            <a:latin typeface="IBM Plex Sans" panose="020B0503050203000203" pitchFamily="34" charset="0"/>
          </a:endParaRPr>
        </a:p>
      </dgm:t>
    </dgm:pt>
    <dgm:pt modelId="{B527894A-0C58-4344-A4D5-FD1A167D1BFD}" type="parTrans" cxnId="{99E14538-D4E5-4DF1-837A-68D897D787F7}">
      <dgm:prSet/>
      <dgm:spPr/>
      <dgm:t>
        <a:bodyPr/>
        <a:lstStyle/>
        <a:p>
          <a:endParaRPr lang="en-US"/>
        </a:p>
      </dgm:t>
    </dgm:pt>
    <dgm:pt modelId="{C560322B-6333-406C-8DC8-444272AD5FB6}" type="sibTrans" cxnId="{99E14538-D4E5-4DF1-837A-68D897D787F7}">
      <dgm:prSet/>
      <dgm:spPr/>
      <dgm:t>
        <a:bodyPr/>
        <a:lstStyle/>
        <a:p>
          <a:endParaRPr lang="en-US"/>
        </a:p>
      </dgm:t>
    </dgm:pt>
    <dgm:pt modelId="{45C4A3E8-F20A-454D-B2C5-8E4729948BC6}">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exhibit truthfulness when communicating with you? </a:t>
          </a:r>
          <a:r>
            <a:rPr lang="en-US" b="1" i="1" dirty="0">
              <a:solidFill>
                <a:schemeClr val="bg2"/>
              </a:solidFill>
              <a:latin typeface="IBM Plex Sans" panose="020B0503050203000203" pitchFamily="34" charset="0"/>
            </a:rPr>
            <a:t>(Honesty)</a:t>
          </a:r>
          <a:endParaRPr lang="en-US" b="1" dirty="0">
            <a:solidFill>
              <a:schemeClr val="bg2"/>
            </a:solidFill>
            <a:latin typeface="IBM Plex Sans" panose="020B0503050203000203" pitchFamily="34" charset="0"/>
          </a:endParaRPr>
        </a:p>
      </dgm:t>
    </dgm:pt>
    <dgm:pt modelId="{603B774F-CF96-4F42-B171-2AC25F4A8167}" type="parTrans" cxnId="{1DFCAFA2-47D5-443D-929C-92FBA5D9F911}">
      <dgm:prSet/>
      <dgm:spPr/>
      <dgm:t>
        <a:bodyPr/>
        <a:lstStyle/>
        <a:p>
          <a:endParaRPr lang="en-US"/>
        </a:p>
      </dgm:t>
    </dgm:pt>
    <dgm:pt modelId="{1C1D4B9F-FEFA-4096-8594-F2E11184415C}" type="sibTrans" cxnId="{1DFCAFA2-47D5-443D-929C-92FBA5D9F911}">
      <dgm:prSet/>
      <dgm:spPr/>
      <dgm:t>
        <a:bodyPr/>
        <a:lstStyle/>
        <a:p>
          <a:endParaRPr lang="en-US"/>
        </a:p>
      </dgm:t>
    </dgm:pt>
    <dgm:pt modelId="{8F52B950-757C-4E6D-B20F-3F5C9E76DBE3}">
      <dgm:prSet/>
      <dgm:spPr>
        <a:solidFill>
          <a:schemeClr val="accent1">
            <a:lumMod val="50000"/>
          </a:schemeClr>
        </a:solidFill>
      </dgm:spPr>
      <dgm:t>
        <a:bodyPr/>
        <a:lstStyle/>
        <a:p>
          <a:r>
            <a:rPr lang="en-US" i="1" dirty="0">
              <a:solidFill>
                <a:schemeClr val="bg2"/>
              </a:solidFill>
              <a:latin typeface="IBM Plex Sans" panose="020B0503050203000203" pitchFamily="34" charset="0"/>
            </a:rPr>
            <a:t>To what degree does the system treat you with warmth and respect? </a:t>
          </a:r>
          <a:r>
            <a:rPr lang="en-US" b="1" i="1" dirty="0">
              <a:solidFill>
                <a:schemeClr val="bg2"/>
              </a:solidFill>
              <a:latin typeface="IBM Plex Sans" panose="020B0503050203000203" pitchFamily="34" charset="0"/>
            </a:rPr>
            <a:t>(Interpersonal effect)</a:t>
          </a:r>
          <a:endParaRPr lang="en-US" b="1" dirty="0">
            <a:solidFill>
              <a:schemeClr val="bg2"/>
            </a:solidFill>
            <a:latin typeface="IBM Plex Sans" panose="020B0503050203000203" pitchFamily="34" charset="0"/>
          </a:endParaRPr>
        </a:p>
      </dgm:t>
    </dgm:pt>
    <dgm:pt modelId="{EBD21701-9AE5-4111-B29A-C29AE1EA4995}" type="parTrans" cxnId="{6B0A3D51-1A66-4D79-8586-C0A813062570}">
      <dgm:prSet/>
      <dgm:spPr/>
      <dgm:t>
        <a:bodyPr/>
        <a:lstStyle/>
        <a:p>
          <a:endParaRPr lang="en-US"/>
        </a:p>
      </dgm:t>
    </dgm:pt>
    <dgm:pt modelId="{4739B271-64D5-409E-8E0A-B69058BE35E3}" type="sibTrans" cxnId="{6B0A3D51-1A66-4D79-8586-C0A813062570}">
      <dgm:prSet/>
      <dgm:spPr/>
      <dgm:t>
        <a:bodyPr/>
        <a:lstStyle/>
        <a:p>
          <a:endParaRPr lang="en-US"/>
        </a:p>
      </dgm:t>
    </dgm:pt>
    <dgm:pt modelId="{6E1F0BE6-7B32-4C37-A235-0B198761147F}">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offer the opportunity for you to offer input or to have your views considered in the selection process? </a:t>
          </a:r>
          <a:r>
            <a:rPr lang="en-US" b="1" i="1" dirty="0">
              <a:solidFill>
                <a:schemeClr val="bg2"/>
              </a:solidFill>
              <a:latin typeface="IBM Plex Sans" panose="020B0503050203000203" pitchFamily="34" charset="0"/>
            </a:rPr>
            <a:t>(Two-way communication)</a:t>
          </a:r>
          <a:endParaRPr lang="en-US" b="1" dirty="0">
            <a:solidFill>
              <a:schemeClr val="bg2"/>
            </a:solidFill>
            <a:latin typeface="IBM Plex Sans" panose="020B0503050203000203" pitchFamily="34" charset="0"/>
          </a:endParaRPr>
        </a:p>
      </dgm:t>
    </dgm:pt>
    <dgm:pt modelId="{114DB756-0B1F-40BF-AE43-28AC720DFB30}" type="parTrans" cxnId="{F1C6BC2F-4A04-4370-8091-D8B618D24641}">
      <dgm:prSet/>
      <dgm:spPr/>
      <dgm:t>
        <a:bodyPr/>
        <a:lstStyle/>
        <a:p>
          <a:endParaRPr lang="en-US"/>
        </a:p>
      </dgm:t>
    </dgm:pt>
    <dgm:pt modelId="{D261B7F9-E94F-4098-8D38-53B7EAB7ABE7}" type="sibTrans" cxnId="{F1C6BC2F-4A04-4370-8091-D8B618D24641}">
      <dgm:prSet/>
      <dgm:spPr/>
      <dgm:t>
        <a:bodyPr/>
        <a:lstStyle/>
        <a:p>
          <a:endParaRPr lang="en-US"/>
        </a:p>
      </dgm:t>
    </dgm:pt>
    <dgm:pt modelId="{E7A59C13-860A-4C8A-9F6B-0E12720217F7}">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use invasive and improper questioning, or prejudicial statements during recruitment? </a:t>
          </a:r>
          <a:r>
            <a:rPr lang="en-US" b="1" i="1" dirty="0">
              <a:solidFill>
                <a:schemeClr val="bg2"/>
              </a:solidFill>
              <a:latin typeface="IBM Plex Sans" panose="020B0503050203000203" pitchFamily="34" charset="0"/>
            </a:rPr>
            <a:t>(Propriety of questions)</a:t>
          </a:r>
          <a:endParaRPr lang="en-US" b="1" dirty="0">
            <a:solidFill>
              <a:schemeClr val="bg2"/>
            </a:solidFill>
            <a:latin typeface="IBM Plex Sans" panose="020B0503050203000203" pitchFamily="34" charset="0"/>
          </a:endParaRPr>
        </a:p>
      </dgm:t>
    </dgm:pt>
    <dgm:pt modelId="{FEEE4718-EE3F-461A-ADF0-159A69CA2920}" type="parTrans" cxnId="{7B47C6C7-623F-4ABF-9A27-17E54A81331C}">
      <dgm:prSet/>
      <dgm:spPr/>
      <dgm:t>
        <a:bodyPr/>
        <a:lstStyle/>
        <a:p>
          <a:endParaRPr lang="en-US"/>
        </a:p>
      </dgm:t>
    </dgm:pt>
    <dgm:pt modelId="{A54C6C87-04C5-4AA7-84D3-4D467E52CB4E}" type="sibTrans" cxnId="{7B47C6C7-623F-4ABF-9A27-17E54A81331C}">
      <dgm:prSet/>
      <dgm:spPr/>
      <dgm:t>
        <a:bodyPr/>
        <a:lstStyle/>
        <a:p>
          <a:endParaRPr lang="en-US"/>
        </a:p>
      </dgm:t>
    </dgm:pt>
    <dgm:pt modelId="{29A47A9C-DFC3-4294-B695-2B0CC0A2AD7B}">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does the system make a fair hiring decision? </a:t>
          </a:r>
          <a:r>
            <a:rPr lang="en-US" b="1" i="1" dirty="0">
              <a:solidFill>
                <a:schemeClr val="bg2"/>
              </a:solidFill>
              <a:latin typeface="IBM Plex Sans" panose="020B0503050203000203" pitchFamily="34" charset="0"/>
            </a:rPr>
            <a:t>(Decision fairness)</a:t>
          </a:r>
          <a:endParaRPr lang="en-US" b="1" dirty="0">
            <a:solidFill>
              <a:schemeClr val="bg2"/>
            </a:solidFill>
            <a:latin typeface="IBM Plex Sans" panose="020B0503050203000203" pitchFamily="34" charset="0"/>
          </a:endParaRPr>
        </a:p>
      </dgm:t>
    </dgm:pt>
    <dgm:pt modelId="{2F782A47-94D9-49B3-B562-CCC8B8BD3C27}" type="parTrans" cxnId="{14F010BC-756A-4CF9-9412-A66E688BAB9E}">
      <dgm:prSet/>
      <dgm:spPr/>
      <dgm:t>
        <a:bodyPr/>
        <a:lstStyle/>
        <a:p>
          <a:endParaRPr lang="en-US"/>
        </a:p>
      </dgm:t>
    </dgm:pt>
    <dgm:pt modelId="{98BFEAE4-24DB-4073-8577-CD16BC496725}" type="sibTrans" cxnId="{14F010BC-756A-4CF9-9412-A66E688BAB9E}">
      <dgm:prSet/>
      <dgm:spPr/>
      <dgm:t>
        <a:bodyPr/>
        <a:lstStyle/>
        <a:p>
          <a:endParaRPr lang="en-US"/>
        </a:p>
      </dgm:t>
    </dgm:pt>
    <dgm:pt modelId="{93C6F9A2-5894-4DD7-A3BC-A0939A4E8658}">
      <dgm:prSet/>
      <dgm:spPr>
        <a:solidFill>
          <a:schemeClr val="accent1">
            <a:lumMod val="50000"/>
          </a:schemeClr>
        </a:solidFill>
      </dgm:spPr>
      <dgm:t>
        <a:bodyPr/>
        <a:lstStyle/>
        <a:p>
          <a:r>
            <a:rPr lang="en-US" i="1" dirty="0">
              <a:solidFill>
                <a:schemeClr val="bg2"/>
              </a:solidFill>
              <a:latin typeface="IBM Plex Sans" panose="020B0503050203000203" pitchFamily="34" charset="0"/>
            </a:rPr>
            <a:t>How much do you trust that the system makes good-quality hiring decisions? </a:t>
          </a:r>
          <a:r>
            <a:rPr lang="en-US" b="1" i="1" dirty="0">
              <a:solidFill>
                <a:schemeClr val="bg2"/>
              </a:solidFill>
              <a:latin typeface="IBM Plex Sans" panose="020B0503050203000203" pitchFamily="34" charset="0"/>
            </a:rPr>
            <a:t>(Trust)</a:t>
          </a:r>
          <a:endParaRPr lang="en-US" b="1" dirty="0">
            <a:solidFill>
              <a:schemeClr val="bg2"/>
            </a:solidFill>
            <a:latin typeface="IBM Plex Sans" panose="020B0503050203000203" pitchFamily="34" charset="0"/>
          </a:endParaRPr>
        </a:p>
      </dgm:t>
    </dgm:pt>
    <dgm:pt modelId="{B55156E9-4C0A-4252-B3D8-74D9F476BCE1}" type="parTrans" cxnId="{1F7AEF75-1C88-4AD2-98BD-91CE053BF648}">
      <dgm:prSet/>
      <dgm:spPr/>
      <dgm:t>
        <a:bodyPr/>
        <a:lstStyle/>
        <a:p>
          <a:endParaRPr lang="en-US"/>
        </a:p>
      </dgm:t>
    </dgm:pt>
    <dgm:pt modelId="{8FC6646B-2558-4508-A3C5-3C3B2F225253}" type="sibTrans" cxnId="{1F7AEF75-1C88-4AD2-98BD-91CE053BF648}">
      <dgm:prSet/>
      <dgm:spPr/>
      <dgm:t>
        <a:bodyPr/>
        <a:lstStyle/>
        <a:p>
          <a:endParaRPr lang="en-US"/>
        </a:p>
      </dgm:t>
    </dgm:pt>
    <dgm:pt modelId="{5D91A49A-F220-2645-9D9E-FBD93A7B379D}" type="pres">
      <dgm:prSet presAssocID="{8A0F043F-CF50-4598-A217-E8B65C845370}" presName="diagram" presStyleCnt="0">
        <dgm:presLayoutVars>
          <dgm:dir/>
          <dgm:resizeHandles val="exact"/>
        </dgm:presLayoutVars>
      </dgm:prSet>
      <dgm:spPr/>
    </dgm:pt>
    <dgm:pt modelId="{D848F41D-D0E8-F34A-BB5D-31BA52413F21}" type="pres">
      <dgm:prSet presAssocID="{74F29873-55C7-4873-939B-556B3F6EE688}" presName="node" presStyleLbl="node1" presStyleIdx="0" presStyleCnt="12">
        <dgm:presLayoutVars>
          <dgm:bulletEnabled val="1"/>
        </dgm:presLayoutVars>
      </dgm:prSet>
      <dgm:spPr/>
    </dgm:pt>
    <dgm:pt modelId="{BD3272CD-A024-0449-A06C-90BEF4C8A9C6}" type="pres">
      <dgm:prSet presAssocID="{76001C57-2DCD-43F0-9607-0554F2ECF7FD}" presName="sibTrans" presStyleCnt="0"/>
      <dgm:spPr/>
    </dgm:pt>
    <dgm:pt modelId="{66C8D00F-2ED9-D546-AC46-3F9D24AB6A3C}" type="pres">
      <dgm:prSet presAssocID="{1BF4CDFF-24C9-4506-8B52-015EB596F0E7}" presName="node" presStyleLbl="node1" presStyleIdx="1" presStyleCnt="12">
        <dgm:presLayoutVars>
          <dgm:bulletEnabled val="1"/>
        </dgm:presLayoutVars>
      </dgm:prSet>
      <dgm:spPr/>
    </dgm:pt>
    <dgm:pt modelId="{FE1D2D8C-0760-A34D-9F3B-5D365F9D34BF}" type="pres">
      <dgm:prSet presAssocID="{021A3A18-4BEF-42B8-8054-7B0FBF3A7982}" presName="sibTrans" presStyleCnt="0"/>
      <dgm:spPr/>
    </dgm:pt>
    <dgm:pt modelId="{4A1AF221-C83A-8542-A451-6CF1234CB1F2}" type="pres">
      <dgm:prSet presAssocID="{EC79F015-3A42-4F38-A124-FC9D12A06A20}" presName="node" presStyleLbl="node1" presStyleIdx="2" presStyleCnt="12">
        <dgm:presLayoutVars>
          <dgm:bulletEnabled val="1"/>
        </dgm:presLayoutVars>
      </dgm:prSet>
      <dgm:spPr/>
    </dgm:pt>
    <dgm:pt modelId="{C7DDF525-B6D1-C64D-9917-ACB7AF5A7E71}" type="pres">
      <dgm:prSet presAssocID="{D2FD2B19-AC61-4700-B894-A225DD910D20}" presName="sibTrans" presStyleCnt="0"/>
      <dgm:spPr/>
    </dgm:pt>
    <dgm:pt modelId="{2764AAA9-96D3-9646-8D76-83399C44E60A}" type="pres">
      <dgm:prSet presAssocID="{4A17A280-7CA2-41EF-B2EB-7345E6A4AE6E}" presName="node" presStyleLbl="node1" presStyleIdx="3" presStyleCnt="12">
        <dgm:presLayoutVars>
          <dgm:bulletEnabled val="1"/>
        </dgm:presLayoutVars>
      </dgm:prSet>
      <dgm:spPr/>
    </dgm:pt>
    <dgm:pt modelId="{797F3E77-E5DD-2944-8A44-E4802213AB13}" type="pres">
      <dgm:prSet presAssocID="{87C48AF7-0ED5-4B1F-B397-A41E928FC5DD}" presName="sibTrans" presStyleCnt="0"/>
      <dgm:spPr/>
    </dgm:pt>
    <dgm:pt modelId="{875151E9-914A-4843-A3AA-9FCC1D9CD0C2}" type="pres">
      <dgm:prSet presAssocID="{C81FA522-190A-46D4-B958-7CC9C6889982}" presName="node" presStyleLbl="node1" presStyleIdx="4" presStyleCnt="12">
        <dgm:presLayoutVars>
          <dgm:bulletEnabled val="1"/>
        </dgm:presLayoutVars>
      </dgm:prSet>
      <dgm:spPr/>
    </dgm:pt>
    <dgm:pt modelId="{B5237C92-B999-1C43-B3BB-0FB6213388D9}" type="pres">
      <dgm:prSet presAssocID="{AC4371DF-C554-4D44-A72E-FB889A372211}" presName="sibTrans" presStyleCnt="0"/>
      <dgm:spPr/>
    </dgm:pt>
    <dgm:pt modelId="{CBAADD3C-3341-4D42-B7B2-54EAD1E55C2E}" type="pres">
      <dgm:prSet presAssocID="{438A255C-DCD6-479E-A930-6173DD370BC2}" presName="node" presStyleLbl="node1" presStyleIdx="5" presStyleCnt="12">
        <dgm:presLayoutVars>
          <dgm:bulletEnabled val="1"/>
        </dgm:presLayoutVars>
      </dgm:prSet>
      <dgm:spPr/>
    </dgm:pt>
    <dgm:pt modelId="{795175D2-1B78-C945-84F8-EFDBD325E864}" type="pres">
      <dgm:prSet presAssocID="{C560322B-6333-406C-8DC8-444272AD5FB6}" presName="sibTrans" presStyleCnt="0"/>
      <dgm:spPr/>
    </dgm:pt>
    <dgm:pt modelId="{B33AE345-4206-4448-BD97-FEE214DEDFB1}" type="pres">
      <dgm:prSet presAssocID="{45C4A3E8-F20A-454D-B2C5-8E4729948BC6}" presName="node" presStyleLbl="node1" presStyleIdx="6" presStyleCnt="12">
        <dgm:presLayoutVars>
          <dgm:bulletEnabled val="1"/>
        </dgm:presLayoutVars>
      </dgm:prSet>
      <dgm:spPr/>
    </dgm:pt>
    <dgm:pt modelId="{F4A7FBBB-C5E8-A24A-B8B8-37040232FED0}" type="pres">
      <dgm:prSet presAssocID="{1C1D4B9F-FEFA-4096-8594-F2E11184415C}" presName="sibTrans" presStyleCnt="0"/>
      <dgm:spPr/>
    </dgm:pt>
    <dgm:pt modelId="{DBAF1892-6A94-114B-BDC5-BDFFE0695783}" type="pres">
      <dgm:prSet presAssocID="{8F52B950-757C-4E6D-B20F-3F5C9E76DBE3}" presName="node" presStyleLbl="node1" presStyleIdx="7" presStyleCnt="12">
        <dgm:presLayoutVars>
          <dgm:bulletEnabled val="1"/>
        </dgm:presLayoutVars>
      </dgm:prSet>
      <dgm:spPr/>
    </dgm:pt>
    <dgm:pt modelId="{840B0AF6-9306-6F46-95E1-05668E3B0069}" type="pres">
      <dgm:prSet presAssocID="{4739B271-64D5-409E-8E0A-B69058BE35E3}" presName="sibTrans" presStyleCnt="0"/>
      <dgm:spPr/>
    </dgm:pt>
    <dgm:pt modelId="{175CA715-C46B-E142-80CD-EA93E6887FC6}" type="pres">
      <dgm:prSet presAssocID="{6E1F0BE6-7B32-4C37-A235-0B198761147F}" presName="node" presStyleLbl="node1" presStyleIdx="8" presStyleCnt="12">
        <dgm:presLayoutVars>
          <dgm:bulletEnabled val="1"/>
        </dgm:presLayoutVars>
      </dgm:prSet>
      <dgm:spPr/>
    </dgm:pt>
    <dgm:pt modelId="{3D02B260-E1CD-AE43-847A-49C45BEF72B6}" type="pres">
      <dgm:prSet presAssocID="{D261B7F9-E94F-4098-8D38-53B7EAB7ABE7}" presName="sibTrans" presStyleCnt="0"/>
      <dgm:spPr/>
    </dgm:pt>
    <dgm:pt modelId="{B18528E3-8B17-7943-A36B-729AC3145B6B}" type="pres">
      <dgm:prSet presAssocID="{E7A59C13-860A-4C8A-9F6B-0E12720217F7}" presName="node" presStyleLbl="node1" presStyleIdx="9" presStyleCnt="12">
        <dgm:presLayoutVars>
          <dgm:bulletEnabled val="1"/>
        </dgm:presLayoutVars>
      </dgm:prSet>
      <dgm:spPr/>
    </dgm:pt>
    <dgm:pt modelId="{52F685B9-4179-9144-9391-5D7BBEEC7C2F}" type="pres">
      <dgm:prSet presAssocID="{A54C6C87-04C5-4AA7-84D3-4D467E52CB4E}" presName="sibTrans" presStyleCnt="0"/>
      <dgm:spPr/>
    </dgm:pt>
    <dgm:pt modelId="{3297AEC4-DAA5-8145-B37D-5C2E0B94BCC3}" type="pres">
      <dgm:prSet presAssocID="{29A47A9C-DFC3-4294-B695-2B0CC0A2AD7B}" presName="node" presStyleLbl="node1" presStyleIdx="10" presStyleCnt="12">
        <dgm:presLayoutVars>
          <dgm:bulletEnabled val="1"/>
        </dgm:presLayoutVars>
      </dgm:prSet>
      <dgm:spPr/>
    </dgm:pt>
    <dgm:pt modelId="{1BCA91FE-DD29-A349-8BA3-F649DB16BFDA}" type="pres">
      <dgm:prSet presAssocID="{98BFEAE4-24DB-4073-8577-CD16BC496725}" presName="sibTrans" presStyleCnt="0"/>
      <dgm:spPr/>
    </dgm:pt>
    <dgm:pt modelId="{A02C2B0B-4F6E-C041-AFD5-4665E6D0F33F}" type="pres">
      <dgm:prSet presAssocID="{93C6F9A2-5894-4DD7-A3BC-A0939A4E8658}" presName="node" presStyleLbl="node1" presStyleIdx="11" presStyleCnt="12">
        <dgm:presLayoutVars>
          <dgm:bulletEnabled val="1"/>
        </dgm:presLayoutVars>
      </dgm:prSet>
      <dgm:spPr/>
    </dgm:pt>
  </dgm:ptLst>
  <dgm:cxnLst>
    <dgm:cxn modelId="{CB843302-C995-4240-A112-32969A2D1220}" type="presOf" srcId="{438A255C-DCD6-479E-A930-6173DD370BC2}" destId="{CBAADD3C-3341-4D42-B7B2-54EAD1E55C2E}" srcOrd="0" destOrd="0" presId="urn:microsoft.com/office/officeart/2005/8/layout/default"/>
    <dgm:cxn modelId="{AA8B4313-0BD9-8747-9E8B-C34DA9733CA4}" type="presOf" srcId="{8F52B950-757C-4E6D-B20F-3F5C9E76DBE3}" destId="{DBAF1892-6A94-114B-BDC5-BDFFE0695783}" srcOrd="0" destOrd="0" presId="urn:microsoft.com/office/officeart/2005/8/layout/default"/>
    <dgm:cxn modelId="{E7400716-7710-5A47-95DD-F65E30EB5331}" type="presOf" srcId="{6E1F0BE6-7B32-4C37-A235-0B198761147F}" destId="{175CA715-C46B-E142-80CD-EA93E6887FC6}" srcOrd="0" destOrd="0" presId="urn:microsoft.com/office/officeart/2005/8/layout/default"/>
    <dgm:cxn modelId="{78BF4621-4D9D-5943-8E19-39BE3BD61085}" type="presOf" srcId="{4A17A280-7CA2-41EF-B2EB-7345E6A4AE6E}" destId="{2764AAA9-96D3-9646-8D76-83399C44E60A}" srcOrd="0" destOrd="0" presId="urn:microsoft.com/office/officeart/2005/8/layout/default"/>
    <dgm:cxn modelId="{87805125-22ED-C14D-AD0A-D4B8532892C3}" type="presOf" srcId="{E7A59C13-860A-4C8A-9F6B-0E12720217F7}" destId="{B18528E3-8B17-7943-A36B-729AC3145B6B}" srcOrd="0" destOrd="0" presId="urn:microsoft.com/office/officeart/2005/8/layout/default"/>
    <dgm:cxn modelId="{3DD2D529-82F5-494F-841B-27813B23434B}" srcId="{8A0F043F-CF50-4598-A217-E8B65C845370}" destId="{EC79F015-3A42-4F38-A124-FC9D12A06A20}" srcOrd="2" destOrd="0" parTransId="{53B6D297-CA9D-413B-A54A-B3A6747A4A38}" sibTransId="{D2FD2B19-AC61-4700-B894-A225DD910D20}"/>
    <dgm:cxn modelId="{F1C6BC2F-4A04-4370-8091-D8B618D24641}" srcId="{8A0F043F-CF50-4598-A217-E8B65C845370}" destId="{6E1F0BE6-7B32-4C37-A235-0B198761147F}" srcOrd="8" destOrd="0" parTransId="{114DB756-0B1F-40BF-AE43-28AC720DFB30}" sibTransId="{D261B7F9-E94F-4098-8D38-53B7EAB7ABE7}"/>
    <dgm:cxn modelId="{99E14538-D4E5-4DF1-837A-68D897D787F7}" srcId="{8A0F043F-CF50-4598-A217-E8B65C845370}" destId="{438A255C-DCD6-479E-A930-6173DD370BC2}" srcOrd="5" destOrd="0" parTransId="{B527894A-0C58-4344-A4D5-FD1A167D1BFD}" sibTransId="{C560322B-6333-406C-8DC8-444272AD5FB6}"/>
    <dgm:cxn modelId="{1587655F-EB82-44B5-AB46-515E834B1D2D}" srcId="{8A0F043F-CF50-4598-A217-E8B65C845370}" destId="{1BF4CDFF-24C9-4506-8B52-015EB596F0E7}" srcOrd="1" destOrd="0" parTransId="{DF8FAAB7-1E28-4DB0-A6EE-0DC4CD77490F}" sibTransId="{021A3A18-4BEF-42B8-8054-7B0FBF3A7982}"/>
    <dgm:cxn modelId="{6B0A3D51-1A66-4D79-8586-C0A813062570}" srcId="{8A0F043F-CF50-4598-A217-E8B65C845370}" destId="{8F52B950-757C-4E6D-B20F-3F5C9E76DBE3}" srcOrd="7" destOrd="0" parTransId="{EBD21701-9AE5-4111-B29A-C29AE1EA4995}" sibTransId="{4739B271-64D5-409E-8E0A-B69058BE35E3}"/>
    <dgm:cxn modelId="{1F7AEF75-1C88-4AD2-98BD-91CE053BF648}" srcId="{8A0F043F-CF50-4598-A217-E8B65C845370}" destId="{93C6F9A2-5894-4DD7-A3BC-A0939A4E8658}" srcOrd="11" destOrd="0" parTransId="{B55156E9-4C0A-4252-B3D8-74D9F476BCE1}" sibTransId="{8FC6646B-2558-4508-A3C5-3C3B2F225253}"/>
    <dgm:cxn modelId="{FCFC6D58-0DCD-5D4D-8033-085917CAF600}" type="presOf" srcId="{45C4A3E8-F20A-454D-B2C5-8E4729948BC6}" destId="{B33AE345-4206-4448-BD97-FEE214DEDFB1}" srcOrd="0" destOrd="0" presId="urn:microsoft.com/office/officeart/2005/8/layout/default"/>
    <dgm:cxn modelId="{854BF758-A263-0C46-981B-8C4EFCAB6BD7}" type="presOf" srcId="{1BF4CDFF-24C9-4506-8B52-015EB596F0E7}" destId="{66C8D00F-2ED9-D546-AC46-3F9D24AB6A3C}" srcOrd="0" destOrd="0" presId="urn:microsoft.com/office/officeart/2005/8/layout/default"/>
    <dgm:cxn modelId="{D2C31B83-C2F5-47CA-B69E-28419D442851}" srcId="{8A0F043F-CF50-4598-A217-E8B65C845370}" destId="{74F29873-55C7-4873-939B-556B3F6EE688}" srcOrd="0" destOrd="0" parTransId="{336F35BC-B1E1-4CB4-A9D9-54051D05C96A}" sibTransId="{76001C57-2DCD-43F0-9607-0554F2ECF7FD}"/>
    <dgm:cxn modelId="{CF82A789-2614-E34E-B479-358D0F30E550}" type="presOf" srcId="{29A47A9C-DFC3-4294-B695-2B0CC0A2AD7B}" destId="{3297AEC4-DAA5-8145-B37D-5C2E0B94BCC3}" srcOrd="0" destOrd="0" presId="urn:microsoft.com/office/officeart/2005/8/layout/default"/>
    <dgm:cxn modelId="{F3FC7C8C-309A-3445-ADA0-32E485E35F55}" type="presOf" srcId="{74F29873-55C7-4873-939B-556B3F6EE688}" destId="{D848F41D-D0E8-F34A-BB5D-31BA52413F21}" srcOrd="0" destOrd="0" presId="urn:microsoft.com/office/officeart/2005/8/layout/default"/>
    <dgm:cxn modelId="{1DFCAFA2-47D5-443D-929C-92FBA5D9F911}" srcId="{8A0F043F-CF50-4598-A217-E8B65C845370}" destId="{45C4A3E8-F20A-454D-B2C5-8E4729948BC6}" srcOrd="6" destOrd="0" parTransId="{603B774F-CF96-4F42-B171-2AC25F4A8167}" sibTransId="{1C1D4B9F-FEFA-4096-8594-F2E11184415C}"/>
    <dgm:cxn modelId="{1A5086A5-C402-BA4E-8299-C91600BC8864}" type="presOf" srcId="{93C6F9A2-5894-4DD7-A3BC-A0939A4E8658}" destId="{A02C2B0B-4F6E-C041-AFD5-4665E6D0F33F}" srcOrd="0" destOrd="0" presId="urn:microsoft.com/office/officeart/2005/8/layout/default"/>
    <dgm:cxn modelId="{14F010BC-756A-4CF9-9412-A66E688BAB9E}" srcId="{8A0F043F-CF50-4598-A217-E8B65C845370}" destId="{29A47A9C-DFC3-4294-B695-2B0CC0A2AD7B}" srcOrd="10" destOrd="0" parTransId="{2F782A47-94D9-49B3-B562-CCC8B8BD3C27}" sibTransId="{98BFEAE4-24DB-4073-8577-CD16BC496725}"/>
    <dgm:cxn modelId="{7B47C6C7-623F-4ABF-9A27-17E54A81331C}" srcId="{8A0F043F-CF50-4598-A217-E8B65C845370}" destId="{E7A59C13-860A-4C8A-9F6B-0E12720217F7}" srcOrd="9" destOrd="0" parTransId="{FEEE4718-EE3F-461A-ADF0-159A69CA2920}" sibTransId="{A54C6C87-04C5-4AA7-84D3-4D467E52CB4E}"/>
    <dgm:cxn modelId="{464BDAD1-FB11-46EE-8B37-F92F2DE396AA}" srcId="{8A0F043F-CF50-4598-A217-E8B65C845370}" destId="{C81FA522-190A-46D4-B958-7CC9C6889982}" srcOrd="4" destOrd="0" parTransId="{CB651172-C320-4A5B-B5E4-376142F25749}" sibTransId="{AC4371DF-C554-4D44-A72E-FB889A372211}"/>
    <dgm:cxn modelId="{75FF31DA-38E4-E543-914A-F62C2D8141D7}" type="presOf" srcId="{C81FA522-190A-46D4-B958-7CC9C6889982}" destId="{875151E9-914A-4843-A3AA-9FCC1D9CD0C2}" srcOrd="0" destOrd="0" presId="urn:microsoft.com/office/officeart/2005/8/layout/default"/>
    <dgm:cxn modelId="{C06B7EDB-64B9-2A44-8FB7-CC9D3221BEF7}" type="presOf" srcId="{8A0F043F-CF50-4598-A217-E8B65C845370}" destId="{5D91A49A-F220-2645-9D9E-FBD93A7B379D}" srcOrd="0" destOrd="0" presId="urn:microsoft.com/office/officeart/2005/8/layout/default"/>
    <dgm:cxn modelId="{436420DF-8A85-4F1E-A6AA-66E00FE25629}" srcId="{8A0F043F-CF50-4598-A217-E8B65C845370}" destId="{4A17A280-7CA2-41EF-B2EB-7345E6A4AE6E}" srcOrd="3" destOrd="0" parTransId="{B12AE765-3E61-4F68-B07A-930EC617EB30}" sibTransId="{87C48AF7-0ED5-4B1F-B397-A41E928FC5DD}"/>
    <dgm:cxn modelId="{544063EE-0F47-694D-B36C-3F8256014F41}" type="presOf" srcId="{EC79F015-3A42-4F38-A124-FC9D12A06A20}" destId="{4A1AF221-C83A-8542-A451-6CF1234CB1F2}" srcOrd="0" destOrd="0" presId="urn:microsoft.com/office/officeart/2005/8/layout/default"/>
    <dgm:cxn modelId="{9CEBA90F-809E-3D46-8604-657F8E0C4548}" type="presParOf" srcId="{5D91A49A-F220-2645-9D9E-FBD93A7B379D}" destId="{D848F41D-D0E8-F34A-BB5D-31BA52413F21}" srcOrd="0" destOrd="0" presId="urn:microsoft.com/office/officeart/2005/8/layout/default"/>
    <dgm:cxn modelId="{255989CF-547A-9045-B592-B372265772F2}" type="presParOf" srcId="{5D91A49A-F220-2645-9D9E-FBD93A7B379D}" destId="{BD3272CD-A024-0449-A06C-90BEF4C8A9C6}" srcOrd="1" destOrd="0" presId="urn:microsoft.com/office/officeart/2005/8/layout/default"/>
    <dgm:cxn modelId="{367A27FE-E65F-E34D-9E14-84DEA3B2435A}" type="presParOf" srcId="{5D91A49A-F220-2645-9D9E-FBD93A7B379D}" destId="{66C8D00F-2ED9-D546-AC46-3F9D24AB6A3C}" srcOrd="2" destOrd="0" presId="urn:microsoft.com/office/officeart/2005/8/layout/default"/>
    <dgm:cxn modelId="{AD40CB8B-0F96-FA4E-A3BC-DD6AD56C964F}" type="presParOf" srcId="{5D91A49A-F220-2645-9D9E-FBD93A7B379D}" destId="{FE1D2D8C-0760-A34D-9F3B-5D365F9D34BF}" srcOrd="3" destOrd="0" presId="urn:microsoft.com/office/officeart/2005/8/layout/default"/>
    <dgm:cxn modelId="{D6E5E147-7427-7342-A61B-6C195BF1255F}" type="presParOf" srcId="{5D91A49A-F220-2645-9D9E-FBD93A7B379D}" destId="{4A1AF221-C83A-8542-A451-6CF1234CB1F2}" srcOrd="4" destOrd="0" presId="urn:microsoft.com/office/officeart/2005/8/layout/default"/>
    <dgm:cxn modelId="{E7D6B76D-A2B1-2D4B-9465-60B3EAFBA2C2}" type="presParOf" srcId="{5D91A49A-F220-2645-9D9E-FBD93A7B379D}" destId="{C7DDF525-B6D1-C64D-9917-ACB7AF5A7E71}" srcOrd="5" destOrd="0" presId="urn:microsoft.com/office/officeart/2005/8/layout/default"/>
    <dgm:cxn modelId="{0260F04E-E28C-3046-805A-A37EA544E330}" type="presParOf" srcId="{5D91A49A-F220-2645-9D9E-FBD93A7B379D}" destId="{2764AAA9-96D3-9646-8D76-83399C44E60A}" srcOrd="6" destOrd="0" presId="urn:microsoft.com/office/officeart/2005/8/layout/default"/>
    <dgm:cxn modelId="{58B4AB76-A556-DB48-B0B6-68F6E3222E10}" type="presParOf" srcId="{5D91A49A-F220-2645-9D9E-FBD93A7B379D}" destId="{797F3E77-E5DD-2944-8A44-E4802213AB13}" srcOrd="7" destOrd="0" presId="urn:microsoft.com/office/officeart/2005/8/layout/default"/>
    <dgm:cxn modelId="{581EEC48-8BB9-EF44-90F9-69ADBB1EC9E8}" type="presParOf" srcId="{5D91A49A-F220-2645-9D9E-FBD93A7B379D}" destId="{875151E9-914A-4843-A3AA-9FCC1D9CD0C2}" srcOrd="8" destOrd="0" presId="urn:microsoft.com/office/officeart/2005/8/layout/default"/>
    <dgm:cxn modelId="{4307D7FD-6EC1-1645-BFFE-406DA27A468E}" type="presParOf" srcId="{5D91A49A-F220-2645-9D9E-FBD93A7B379D}" destId="{B5237C92-B999-1C43-B3BB-0FB6213388D9}" srcOrd="9" destOrd="0" presId="urn:microsoft.com/office/officeart/2005/8/layout/default"/>
    <dgm:cxn modelId="{5A40E6E1-1B74-3F43-B5EE-B2E9B253CD19}" type="presParOf" srcId="{5D91A49A-F220-2645-9D9E-FBD93A7B379D}" destId="{CBAADD3C-3341-4D42-B7B2-54EAD1E55C2E}" srcOrd="10" destOrd="0" presId="urn:microsoft.com/office/officeart/2005/8/layout/default"/>
    <dgm:cxn modelId="{F0412423-E82E-694D-B7B6-2E49C4233E42}" type="presParOf" srcId="{5D91A49A-F220-2645-9D9E-FBD93A7B379D}" destId="{795175D2-1B78-C945-84F8-EFDBD325E864}" srcOrd="11" destOrd="0" presId="urn:microsoft.com/office/officeart/2005/8/layout/default"/>
    <dgm:cxn modelId="{DE047183-45B5-5A4B-8A9C-66BFFFB38B69}" type="presParOf" srcId="{5D91A49A-F220-2645-9D9E-FBD93A7B379D}" destId="{B33AE345-4206-4448-BD97-FEE214DEDFB1}" srcOrd="12" destOrd="0" presId="urn:microsoft.com/office/officeart/2005/8/layout/default"/>
    <dgm:cxn modelId="{9BB8DC2E-A14D-2441-9E88-749293B0E720}" type="presParOf" srcId="{5D91A49A-F220-2645-9D9E-FBD93A7B379D}" destId="{F4A7FBBB-C5E8-A24A-B8B8-37040232FED0}" srcOrd="13" destOrd="0" presId="urn:microsoft.com/office/officeart/2005/8/layout/default"/>
    <dgm:cxn modelId="{FF83C394-E1A1-FB4F-A4E1-EFC86060F0B3}" type="presParOf" srcId="{5D91A49A-F220-2645-9D9E-FBD93A7B379D}" destId="{DBAF1892-6A94-114B-BDC5-BDFFE0695783}" srcOrd="14" destOrd="0" presId="urn:microsoft.com/office/officeart/2005/8/layout/default"/>
    <dgm:cxn modelId="{D44F5B66-87C5-3948-9B95-5B9683E1677E}" type="presParOf" srcId="{5D91A49A-F220-2645-9D9E-FBD93A7B379D}" destId="{840B0AF6-9306-6F46-95E1-05668E3B0069}" srcOrd="15" destOrd="0" presId="urn:microsoft.com/office/officeart/2005/8/layout/default"/>
    <dgm:cxn modelId="{384C5F5F-CF50-6744-85AA-E6FEC65AD704}" type="presParOf" srcId="{5D91A49A-F220-2645-9D9E-FBD93A7B379D}" destId="{175CA715-C46B-E142-80CD-EA93E6887FC6}" srcOrd="16" destOrd="0" presId="urn:microsoft.com/office/officeart/2005/8/layout/default"/>
    <dgm:cxn modelId="{509C4A9F-4876-AE4F-AED5-739A2E93608C}" type="presParOf" srcId="{5D91A49A-F220-2645-9D9E-FBD93A7B379D}" destId="{3D02B260-E1CD-AE43-847A-49C45BEF72B6}" srcOrd="17" destOrd="0" presId="urn:microsoft.com/office/officeart/2005/8/layout/default"/>
    <dgm:cxn modelId="{2C4C5BF5-323F-8B42-8E50-0E54801B7E98}" type="presParOf" srcId="{5D91A49A-F220-2645-9D9E-FBD93A7B379D}" destId="{B18528E3-8B17-7943-A36B-729AC3145B6B}" srcOrd="18" destOrd="0" presId="urn:microsoft.com/office/officeart/2005/8/layout/default"/>
    <dgm:cxn modelId="{AA02FE41-4C4D-BB41-A371-490AD2ACBF31}" type="presParOf" srcId="{5D91A49A-F220-2645-9D9E-FBD93A7B379D}" destId="{52F685B9-4179-9144-9391-5D7BBEEC7C2F}" srcOrd="19" destOrd="0" presId="urn:microsoft.com/office/officeart/2005/8/layout/default"/>
    <dgm:cxn modelId="{6A2958BF-7B17-4741-AB98-295CFB75B953}" type="presParOf" srcId="{5D91A49A-F220-2645-9D9E-FBD93A7B379D}" destId="{3297AEC4-DAA5-8145-B37D-5C2E0B94BCC3}" srcOrd="20" destOrd="0" presId="urn:microsoft.com/office/officeart/2005/8/layout/default"/>
    <dgm:cxn modelId="{87BEB728-8C3A-3247-AB5E-81985F6CAEB4}" type="presParOf" srcId="{5D91A49A-F220-2645-9D9E-FBD93A7B379D}" destId="{1BCA91FE-DD29-A349-8BA3-F649DB16BFDA}" srcOrd="21" destOrd="0" presId="urn:microsoft.com/office/officeart/2005/8/layout/default"/>
    <dgm:cxn modelId="{153B88C5-9529-E344-B4AC-4168A91E3430}" type="presParOf" srcId="{5D91A49A-F220-2645-9D9E-FBD93A7B379D}" destId="{A02C2B0B-4F6E-C041-AFD5-4665E6D0F33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9DA7C-27D1-D947-B63D-A02A534C7D1E}">
      <dsp:nvSpPr>
        <dsp:cNvPr id="0" name=""/>
        <dsp:cNvSpPr/>
      </dsp:nvSpPr>
      <dsp:spPr>
        <a:xfrm>
          <a:off x="3" y="52890"/>
          <a:ext cx="7299847" cy="105144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B1C8E-4AFD-E446-B3F2-DAB93115CFAA}">
      <dsp:nvSpPr>
        <dsp:cNvPr id="0" name=""/>
        <dsp:cNvSpPr/>
      </dsp:nvSpPr>
      <dsp:spPr>
        <a:xfrm>
          <a:off x="0" y="345962"/>
          <a:ext cx="1678555" cy="4710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IBM Plex Sans" panose="020B0503050203000203" pitchFamily="34" charset="0"/>
            </a:rPr>
            <a:t>Talent Search	</a:t>
          </a:r>
        </a:p>
      </dsp:txBody>
      <dsp:txXfrm>
        <a:off x="22993" y="368955"/>
        <a:ext cx="1632569" cy="425024"/>
      </dsp:txXfrm>
    </dsp:sp>
    <dsp:sp modelId="{F902174E-1A5E-7F40-AD0D-E3DFB7E85322}">
      <dsp:nvSpPr>
        <dsp:cNvPr id="0" name=""/>
        <dsp:cNvSpPr/>
      </dsp:nvSpPr>
      <dsp:spPr>
        <a:xfrm>
          <a:off x="1729348" y="353258"/>
          <a:ext cx="1678555" cy="4710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IBM Plex Sans" panose="020B0503050203000203" pitchFamily="34" charset="0"/>
            </a:rPr>
            <a:t>Screening &amp; Shortlisting	</a:t>
          </a:r>
        </a:p>
      </dsp:txBody>
      <dsp:txXfrm>
        <a:off x="1752341" y="376251"/>
        <a:ext cx="1632569" cy="425024"/>
      </dsp:txXfrm>
    </dsp:sp>
    <dsp:sp modelId="{A25D46E6-C811-6843-943D-4979BD4A7094}">
      <dsp:nvSpPr>
        <dsp:cNvPr id="0" name=""/>
        <dsp:cNvSpPr/>
      </dsp:nvSpPr>
      <dsp:spPr>
        <a:xfrm>
          <a:off x="3513893" y="353258"/>
          <a:ext cx="1678555" cy="4710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IBM Plex Sans" panose="020B0503050203000203" pitchFamily="34" charset="0"/>
            </a:rPr>
            <a:t>Interviewing</a:t>
          </a:r>
        </a:p>
      </dsp:txBody>
      <dsp:txXfrm>
        <a:off x="3536886" y="376251"/>
        <a:ext cx="1632569" cy="425024"/>
      </dsp:txXfrm>
    </dsp:sp>
    <dsp:sp modelId="{BE520C9E-ED75-7640-B2D5-A1F2FB3E0517}">
      <dsp:nvSpPr>
        <dsp:cNvPr id="0" name=""/>
        <dsp:cNvSpPr/>
      </dsp:nvSpPr>
      <dsp:spPr>
        <a:xfrm>
          <a:off x="5264160" y="353258"/>
          <a:ext cx="1678555" cy="4710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IBM Plex Sans" panose="020B0503050203000203" pitchFamily="34" charset="0"/>
            </a:rPr>
            <a:t>Evaluation &amp; Offer</a:t>
          </a:r>
        </a:p>
      </dsp:txBody>
      <dsp:txXfrm>
        <a:off x="5287153" y="376251"/>
        <a:ext cx="1632569" cy="425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8F41D-D0E8-F34A-BB5D-31BA52413F21}">
      <dsp:nvSpPr>
        <dsp:cNvPr id="0" name=""/>
        <dsp:cNvSpPr/>
      </dsp:nvSpPr>
      <dsp:spPr>
        <a:xfrm>
          <a:off x="582645" y="1178"/>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task that the system asks you to perform during the interview relate to the actual job? </a:t>
          </a:r>
          <a:r>
            <a:rPr lang="en-US" sz="1300" b="1" i="1" kern="1200" dirty="0">
              <a:solidFill>
                <a:schemeClr val="bg2"/>
              </a:solidFill>
              <a:latin typeface="IBM Plex Sans" panose="020B0503050203000203" pitchFamily="34" charset="0"/>
            </a:rPr>
            <a:t>(Job relatedness)</a:t>
          </a:r>
          <a:endParaRPr lang="en-US" sz="1300" b="1" kern="1200" dirty="0">
            <a:solidFill>
              <a:schemeClr val="bg2"/>
            </a:solidFill>
            <a:latin typeface="IBM Plex Sans" panose="020B0503050203000203" pitchFamily="34" charset="0"/>
          </a:endParaRPr>
        </a:p>
      </dsp:txBody>
      <dsp:txXfrm>
        <a:off x="582645" y="1178"/>
        <a:ext cx="2174490" cy="1304694"/>
      </dsp:txXfrm>
    </dsp:sp>
    <dsp:sp modelId="{66C8D00F-2ED9-D546-AC46-3F9D24AB6A3C}">
      <dsp:nvSpPr>
        <dsp:cNvPr id="0" name=""/>
        <dsp:cNvSpPr/>
      </dsp:nvSpPr>
      <dsp:spPr>
        <a:xfrm>
          <a:off x="2974584" y="1178"/>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allow you to demonstrate job skills during the hiring process? </a:t>
          </a:r>
          <a:r>
            <a:rPr lang="en-US" sz="1300" b="1" i="1" kern="1200" dirty="0">
              <a:solidFill>
                <a:schemeClr val="bg2"/>
              </a:solidFill>
              <a:latin typeface="IBM Plex Sans" panose="020B0503050203000203" pitchFamily="34" charset="0"/>
            </a:rPr>
            <a:t>(Opportunity to perform)</a:t>
          </a:r>
          <a:endParaRPr lang="en-US" sz="1300" b="1" kern="1200" dirty="0">
            <a:solidFill>
              <a:schemeClr val="bg2"/>
            </a:solidFill>
            <a:latin typeface="IBM Plex Sans" panose="020B0503050203000203" pitchFamily="34" charset="0"/>
          </a:endParaRPr>
        </a:p>
      </dsp:txBody>
      <dsp:txXfrm>
        <a:off x="2974584" y="1178"/>
        <a:ext cx="2174490" cy="1304694"/>
      </dsp:txXfrm>
    </dsp:sp>
    <dsp:sp modelId="{4A1AF221-C83A-8542-A451-6CF1234CB1F2}">
      <dsp:nvSpPr>
        <dsp:cNvPr id="0" name=""/>
        <dsp:cNvSpPr/>
      </dsp:nvSpPr>
      <dsp:spPr>
        <a:xfrm>
          <a:off x="5366524" y="1178"/>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allow you to challenge their hiring decision? </a:t>
          </a:r>
          <a:r>
            <a:rPr lang="en-US" sz="1300" b="1" i="1" kern="1200" dirty="0">
              <a:solidFill>
                <a:schemeClr val="bg2"/>
              </a:solidFill>
              <a:latin typeface="IBM Plex Sans" panose="020B0503050203000203" pitchFamily="34" charset="0"/>
            </a:rPr>
            <a:t>(Reconsideration opportunity)</a:t>
          </a:r>
          <a:endParaRPr lang="en-US" sz="1300" b="1" kern="1200" dirty="0">
            <a:solidFill>
              <a:schemeClr val="bg2"/>
            </a:solidFill>
            <a:latin typeface="IBM Plex Sans" panose="020B0503050203000203" pitchFamily="34" charset="0"/>
          </a:endParaRPr>
        </a:p>
      </dsp:txBody>
      <dsp:txXfrm>
        <a:off x="5366524" y="1178"/>
        <a:ext cx="2174490" cy="1304694"/>
      </dsp:txXfrm>
    </dsp:sp>
    <dsp:sp modelId="{2764AAA9-96D3-9646-8D76-83399C44E60A}">
      <dsp:nvSpPr>
        <dsp:cNvPr id="0" name=""/>
        <dsp:cNvSpPr/>
      </dsp:nvSpPr>
      <dsp:spPr>
        <a:xfrm>
          <a:off x="7758464" y="1178"/>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well does the system ensure that hiring procedures are consistent across people and over time? </a:t>
          </a:r>
          <a:r>
            <a:rPr lang="en-US" sz="1300" b="1" i="1" kern="1200" dirty="0">
              <a:solidFill>
                <a:schemeClr val="bg2"/>
              </a:solidFill>
              <a:latin typeface="IBM Plex Sans" panose="020B0503050203000203" pitchFamily="34" charset="0"/>
            </a:rPr>
            <a:t>(Consistency)</a:t>
          </a:r>
          <a:endParaRPr lang="en-US" sz="1300" b="1" kern="1200" dirty="0">
            <a:solidFill>
              <a:schemeClr val="bg2"/>
            </a:solidFill>
            <a:latin typeface="IBM Plex Sans" panose="020B0503050203000203" pitchFamily="34" charset="0"/>
          </a:endParaRPr>
        </a:p>
      </dsp:txBody>
      <dsp:txXfrm>
        <a:off x="7758464" y="1178"/>
        <a:ext cx="2174490" cy="1304694"/>
      </dsp:txXfrm>
    </dsp:sp>
    <dsp:sp modelId="{875151E9-914A-4843-A3AA-9FCC1D9CD0C2}">
      <dsp:nvSpPr>
        <dsp:cNvPr id="0" name=""/>
        <dsp:cNvSpPr/>
      </dsp:nvSpPr>
      <dsp:spPr>
        <a:xfrm>
          <a:off x="582645" y="1523321"/>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timely and informative is the feedback provided by the system making the hiring decision? </a:t>
          </a:r>
          <a:r>
            <a:rPr lang="en-US" sz="1300" b="1" i="1" kern="1200" dirty="0">
              <a:solidFill>
                <a:schemeClr val="bg2"/>
              </a:solidFill>
              <a:latin typeface="IBM Plex Sans" panose="020B0503050203000203" pitchFamily="34" charset="0"/>
            </a:rPr>
            <a:t>(Feedback)</a:t>
          </a:r>
          <a:endParaRPr lang="en-US" sz="1300" b="1" kern="1200" dirty="0">
            <a:solidFill>
              <a:schemeClr val="bg2"/>
            </a:solidFill>
            <a:latin typeface="IBM Plex Sans" panose="020B0503050203000203" pitchFamily="34" charset="0"/>
          </a:endParaRPr>
        </a:p>
      </dsp:txBody>
      <dsp:txXfrm>
        <a:off x="582645" y="1523321"/>
        <a:ext cx="2174490" cy="1304694"/>
      </dsp:txXfrm>
    </dsp:sp>
    <dsp:sp modelId="{CBAADD3C-3341-4D42-B7B2-54EAD1E55C2E}">
      <dsp:nvSpPr>
        <dsp:cNvPr id="0" name=""/>
        <dsp:cNvSpPr/>
      </dsp:nvSpPr>
      <dsp:spPr>
        <a:xfrm>
          <a:off x="2974584" y="1523321"/>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provide information to justify your decision making? </a:t>
          </a:r>
          <a:r>
            <a:rPr lang="en-US" sz="1300" b="1" i="1" kern="1200" dirty="0">
              <a:solidFill>
                <a:schemeClr val="bg2"/>
              </a:solidFill>
              <a:latin typeface="IBM Plex Sans" panose="020B0503050203000203" pitchFamily="34" charset="0"/>
            </a:rPr>
            <a:t>(Selection Information)</a:t>
          </a:r>
          <a:endParaRPr lang="en-US" sz="1300" b="1" kern="1200" dirty="0">
            <a:solidFill>
              <a:schemeClr val="bg2"/>
            </a:solidFill>
            <a:latin typeface="IBM Plex Sans" panose="020B0503050203000203" pitchFamily="34" charset="0"/>
          </a:endParaRPr>
        </a:p>
      </dsp:txBody>
      <dsp:txXfrm>
        <a:off x="2974584" y="1523321"/>
        <a:ext cx="2174490" cy="1304694"/>
      </dsp:txXfrm>
    </dsp:sp>
    <dsp:sp modelId="{B33AE345-4206-4448-BD97-FEE214DEDFB1}">
      <dsp:nvSpPr>
        <dsp:cNvPr id="0" name=""/>
        <dsp:cNvSpPr/>
      </dsp:nvSpPr>
      <dsp:spPr>
        <a:xfrm>
          <a:off x="5366524" y="1523321"/>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exhibit truthfulness when communicating with you? </a:t>
          </a:r>
          <a:r>
            <a:rPr lang="en-US" sz="1300" b="1" i="1" kern="1200" dirty="0">
              <a:solidFill>
                <a:schemeClr val="bg2"/>
              </a:solidFill>
              <a:latin typeface="IBM Plex Sans" panose="020B0503050203000203" pitchFamily="34" charset="0"/>
            </a:rPr>
            <a:t>(Honesty)</a:t>
          </a:r>
          <a:endParaRPr lang="en-US" sz="1300" b="1" kern="1200" dirty="0">
            <a:solidFill>
              <a:schemeClr val="bg2"/>
            </a:solidFill>
            <a:latin typeface="IBM Plex Sans" panose="020B0503050203000203" pitchFamily="34" charset="0"/>
          </a:endParaRPr>
        </a:p>
      </dsp:txBody>
      <dsp:txXfrm>
        <a:off x="5366524" y="1523321"/>
        <a:ext cx="2174490" cy="1304694"/>
      </dsp:txXfrm>
    </dsp:sp>
    <dsp:sp modelId="{DBAF1892-6A94-114B-BDC5-BDFFE0695783}">
      <dsp:nvSpPr>
        <dsp:cNvPr id="0" name=""/>
        <dsp:cNvSpPr/>
      </dsp:nvSpPr>
      <dsp:spPr>
        <a:xfrm>
          <a:off x="7758464" y="1523321"/>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To what degree does the system treat you with warmth and respect? </a:t>
          </a:r>
          <a:r>
            <a:rPr lang="en-US" sz="1300" b="1" i="1" kern="1200" dirty="0">
              <a:solidFill>
                <a:schemeClr val="bg2"/>
              </a:solidFill>
              <a:latin typeface="IBM Plex Sans" panose="020B0503050203000203" pitchFamily="34" charset="0"/>
            </a:rPr>
            <a:t>(Interpersonal effect)</a:t>
          </a:r>
          <a:endParaRPr lang="en-US" sz="1300" b="1" kern="1200" dirty="0">
            <a:solidFill>
              <a:schemeClr val="bg2"/>
            </a:solidFill>
            <a:latin typeface="IBM Plex Sans" panose="020B0503050203000203" pitchFamily="34" charset="0"/>
          </a:endParaRPr>
        </a:p>
      </dsp:txBody>
      <dsp:txXfrm>
        <a:off x="7758464" y="1523321"/>
        <a:ext cx="2174490" cy="1304694"/>
      </dsp:txXfrm>
    </dsp:sp>
    <dsp:sp modelId="{175CA715-C46B-E142-80CD-EA93E6887FC6}">
      <dsp:nvSpPr>
        <dsp:cNvPr id="0" name=""/>
        <dsp:cNvSpPr/>
      </dsp:nvSpPr>
      <dsp:spPr>
        <a:xfrm>
          <a:off x="582645" y="3045465"/>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offer the opportunity for you to offer input or to have your views considered in the selection process? </a:t>
          </a:r>
          <a:r>
            <a:rPr lang="en-US" sz="1300" b="1" i="1" kern="1200" dirty="0">
              <a:solidFill>
                <a:schemeClr val="bg2"/>
              </a:solidFill>
              <a:latin typeface="IBM Plex Sans" panose="020B0503050203000203" pitchFamily="34" charset="0"/>
            </a:rPr>
            <a:t>(Two-way communication)</a:t>
          </a:r>
          <a:endParaRPr lang="en-US" sz="1300" b="1" kern="1200" dirty="0">
            <a:solidFill>
              <a:schemeClr val="bg2"/>
            </a:solidFill>
            <a:latin typeface="IBM Plex Sans" panose="020B0503050203000203" pitchFamily="34" charset="0"/>
          </a:endParaRPr>
        </a:p>
      </dsp:txBody>
      <dsp:txXfrm>
        <a:off x="582645" y="3045465"/>
        <a:ext cx="2174490" cy="1304694"/>
      </dsp:txXfrm>
    </dsp:sp>
    <dsp:sp modelId="{B18528E3-8B17-7943-A36B-729AC3145B6B}">
      <dsp:nvSpPr>
        <dsp:cNvPr id="0" name=""/>
        <dsp:cNvSpPr/>
      </dsp:nvSpPr>
      <dsp:spPr>
        <a:xfrm>
          <a:off x="2974584" y="3045465"/>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use invasive and improper questioning, or prejudicial statements during recruitment? </a:t>
          </a:r>
          <a:r>
            <a:rPr lang="en-US" sz="1300" b="1" i="1" kern="1200" dirty="0">
              <a:solidFill>
                <a:schemeClr val="bg2"/>
              </a:solidFill>
              <a:latin typeface="IBM Plex Sans" panose="020B0503050203000203" pitchFamily="34" charset="0"/>
            </a:rPr>
            <a:t>(Propriety of questions)</a:t>
          </a:r>
          <a:endParaRPr lang="en-US" sz="1300" b="1" kern="1200" dirty="0">
            <a:solidFill>
              <a:schemeClr val="bg2"/>
            </a:solidFill>
            <a:latin typeface="IBM Plex Sans" panose="020B0503050203000203" pitchFamily="34" charset="0"/>
          </a:endParaRPr>
        </a:p>
      </dsp:txBody>
      <dsp:txXfrm>
        <a:off x="2974584" y="3045465"/>
        <a:ext cx="2174490" cy="1304694"/>
      </dsp:txXfrm>
    </dsp:sp>
    <dsp:sp modelId="{3297AEC4-DAA5-8145-B37D-5C2E0B94BCC3}">
      <dsp:nvSpPr>
        <dsp:cNvPr id="0" name=""/>
        <dsp:cNvSpPr/>
      </dsp:nvSpPr>
      <dsp:spPr>
        <a:xfrm>
          <a:off x="5366524" y="3045465"/>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does the system make a fair hiring decision? </a:t>
          </a:r>
          <a:r>
            <a:rPr lang="en-US" sz="1300" b="1" i="1" kern="1200" dirty="0">
              <a:solidFill>
                <a:schemeClr val="bg2"/>
              </a:solidFill>
              <a:latin typeface="IBM Plex Sans" panose="020B0503050203000203" pitchFamily="34" charset="0"/>
            </a:rPr>
            <a:t>(Decision fairness)</a:t>
          </a:r>
          <a:endParaRPr lang="en-US" sz="1300" b="1" kern="1200" dirty="0">
            <a:solidFill>
              <a:schemeClr val="bg2"/>
            </a:solidFill>
            <a:latin typeface="IBM Plex Sans" panose="020B0503050203000203" pitchFamily="34" charset="0"/>
          </a:endParaRPr>
        </a:p>
      </dsp:txBody>
      <dsp:txXfrm>
        <a:off x="5366524" y="3045465"/>
        <a:ext cx="2174490" cy="1304694"/>
      </dsp:txXfrm>
    </dsp:sp>
    <dsp:sp modelId="{A02C2B0B-4F6E-C041-AFD5-4665E6D0F33F}">
      <dsp:nvSpPr>
        <dsp:cNvPr id="0" name=""/>
        <dsp:cNvSpPr/>
      </dsp:nvSpPr>
      <dsp:spPr>
        <a:xfrm>
          <a:off x="7758464" y="3045465"/>
          <a:ext cx="2174490" cy="130469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dirty="0">
              <a:solidFill>
                <a:schemeClr val="bg2"/>
              </a:solidFill>
              <a:latin typeface="IBM Plex Sans" panose="020B0503050203000203" pitchFamily="34" charset="0"/>
            </a:rPr>
            <a:t>How much do you trust that the system makes good-quality hiring decisions? </a:t>
          </a:r>
          <a:r>
            <a:rPr lang="en-US" sz="1300" b="1" i="1" kern="1200" dirty="0">
              <a:solidFill>
                <a:schemeClr val="bg2"/>
              </a:solidFill>
              <a:latin typeface="IBM Plex Sans" panose="020B0503050203000203" pitchFamily="34" charset="0"/>
            </a:rPr>
            <a:t>(Trust)</a:t>
          </a:r>
          <a:endParaRPr lang="en-US" sz="1300" b="1" kern="1200" dirty="0">
            <a:solidFill>
              <a:schemeClr val="bg2"/>
            </a:solidFill>
            <a:latin typeface="IBM Plex Sans" panose="020B0503050203000203" pitchFamily="34" charset="0"/>
          </a:endParaRPr>
        </a:p>
      </dsp:txBody>
      <dsp:txXfrm>
        <a:off x="775846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C2BC7-FB20-B74F-B7BA-EB1D31BBE112}"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74A2A-2922-9047-B58E-60FAC395B515}" type="slidenum">
              <a:rPr lang="en-US" smtClean="0"/>
              <a:t>‹#›</a:t>
            </a:fld>
            <a:endParaRPr lang="en-US"/>
          </a:p>
        </p:txBody>
      </p:sp>
    </p:spTree>
    <p:extLst>
      <p:ext uri="{BB962C8B-B14F-4D97-AF65-F5344CB8AC3E}">
        <p14:creationId xmlns:p14="http://schemas.microsoft.com/office/powerpoint/2010/main" val="1327217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Thank you, thank you so much for having me here.</a:t>
            </a:r>
            <a:endParaRPr lang="en-US" b="0" dirty="0">
              <a:effectLst/>
            </a:endParaRPr>
          </a:p>
          <a:p>
            <a:pPr rtl="0"/>
            <a:br>
              <a:rPr lang="en-US" b="0" dirty="0">
                <a:effectLst/>
              </a:rPr>
            </a:br>
            <a:r>
              <a:rPr lang="en-US" b="0" dirty="0">
                <a:effectLst/>
              </a:rPr>
              <a:t>Hello everyone, </a:t>
            </a:r>
            <a:r>
              <a:rPr lang="en-US" sz="1200" b="0" i="0" u="none" strike="noStrike" kern="1200" dirty="0">
                <a:solidFill>
                  <a:schemeClr val="tx1"/>
                </a:solidFill>
                <a:effectLst/>
                <a:latin typeface="+mn-lt"/>
                <a:ea typeface="+mn-ea"/>
                <a:cs typeface="+mn-cs"/>
              </a:rPr>
              <a:t>my name is Bikalpa, I'm currently with Takeda Pharmaceuticals, based out of Boston, United States.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title of my talk is “ AI through the different lens’, and I will explain you the context in the next few slides. </a:t>
            </a:r>
            <a:br>
              <a:rPr lang="en-US" b="0" dirty="0">
                <a:effectLst/>
              </a:rPr>
            </a:br>
            <a:r>
              <a:rPr lang="en-US" sz="1200" b="0" i="0" u="none" strike="noStrike" kern="1200" dirty="0">
                <a:solidFill>
                  <a:schemeClr val="tx1"/>
                </a:solidFill>
                <a:effectLst/>
                <a:latin typeface="+mn-lt"/>
                <a:ea typeface="+mn-ea"/>
                <a:cs typeface="+mn-cs"/>
              </a:rPr>
              <a:t>I’m here to talk about how our social positions and a set of experiences shapes and bounds our view of the AI which in turn affects how we choose to perceive and pursue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I am not sure about who we have in the audience today, but I try to stay at a pretty high level in the interest of my everyone here but if you have specific questions and concerns about the research, methodologies, definitions please feel free to stop and ask me questions.  I tend to get excited when I talk about these topics, but I will try to keep myself in check, and have some time at the end for Q&amp;A.</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2BD74A2A-2922-9047-B58E-60FAC395B515}" type="slidenum">
              <a:rPr lang="en-US" smtClean="0"/>
              <a:t>1</a:t>
            </a:fld>
            <a:endParaRPr lang="en-US"/>
          </a:p>
        </p:txBody>
      </p:sp>
    </p:spTree>
    <p:extLst>
      <p:ext uri="{BB962C8B-B14F-4D97-AF65-F5344CB8AC3E}">
        <p14:creationId xmlns:p14="http://schemas.microsoft.com/office/powerpoint/2010/main" val="3977545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most common reason </a:t>
            </a:r>
            <a:r>
              <a:rPr lang="en-US" dirty="0" err="1"/>
              <a:t>nfor</a:t>
            </a:r>
            <a:r>
              <a:rPr lang="en-US" dirty="0"/>
              <a:t> biases in these classifiers is the systemic bias, because </a:t>
            </a:r>
            <a:r>
              <a:rPr lang="en-US" dirty="0" err="1"/>
              <a:t>classifiered</a:t>
            </a:r>
            <a:r>
              <a:rPr lang="en-US" dirty="0"/>
              <a:t> were trained on the data where female were denied loans.</a:t>
            </a:r>
          </a:p>
          <a:p>
            <a:endParaRPr lang="en-US" dirty="0"/>
          </a:p>
          <a:p>
            <a:r>
              <a:rPr lang="en-US" dirty="0"/>
              <a:t>However, Suppose we control for systemic bias in data, and we clean such mistakes, and data </a:t>
            </a:r>
            <a:r>
              <a:rPr lang="en-US" dirty="0" err="1"/>
              <a:t>doesnot</a:t>
            </a:r>
            <a:r>
              <a:rPr lang="en-US" dirty="0"/>
              <a:t> have systemic bias, even in that case final </a:t>
            </a:r>
            <a:r>
              <a:rPr lang="en-US" dirty="0" err="1"/>
              <a:t>preductions</a:t>
            </a:r>
            <a:r>
              <a:rPr lang="en-US" dirty="0"/>
              <a:t> can be unfair.</a:t>
            </a:r>
          </a:p>
        </p:txBody>
      </p:sp>
      <p:sp>
        <p:nvSpPr>
          <p:cNvPr id="4" name="Slide Number Placeholder 3"/>
          <p:cNvSpPr>
            <a:spLocks noGrp="1"/>
          </p:cNvSpPr>
          <p:nvPr>
            <p:ph type="sldNum" sz="quarter" idx="5"/>
          </p:nvPr>
        </p:nvSpPr>
        <p:spPr/>
        <p:txBody>
          <a:bodyPr/>
          <a:lstStyle/>
          <a:p>
            <a:fld id="{BA26A979-DDB0-F448-876A-625AF4F5A37C}" type="slidenum">
              <a:rPr lang="en-US" smtClean="0"/>
              <a:t>11</a:t>
            </a:fld>
            <a:endParaRPr lang="en-US"/>
          </a:p>
        </p:txBody>
      </p:sp>
    </p:spTree>
    <p:extLst>
      <p:ext uri="{BB962C8B-B14F-4D97-AF65-F5344CB8AC3E}">
        <p14:creationId xmlns:p14="http://schemas.microsoft.com/office/powerpoint/2010/main" val="197583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is representative bias or selection bias. When we are trainings ML </a:t>
            </a:r>
            <a:r>
              <a:rPr lang="en-US" dirty="0" err="1"/>
              <a:t>clasisifers</a:t>
            </a:r>
            <a:r>
              <a:rPr lang="en-US" dirty="0"/>
              <a:t> on the data set, that data set is the sample of the </a:t>
            </a:r>
            <a:r>
              <a:rPr lang="en-US" dirty="0" err="1"/>
              <a:t>reaql</a:t>
            </a:r>
            <a:r>
              <a:rPr lang="en-US" dirty="0"/>
              <a:t> world, and if we can’t contain that sample accurately,. It may lead to the bias. </a:t>
            </a:r>
          </a:p>
          <a:p>
            <a:endParaRPr lang="en-US" dirty="0"/>
          </a:p>
          <a:p>
            <a:r>
              <a:rPr lang="en-US" dirty="0" err="1"/>
              <a:t>Examplehere</a:t>
            </a:r>
            <a:r>
              <a:rPr lang="en-US" dirty="0"/>
              <a:t>, on the left you see everyone , old young educated non educated </a:t>
            </a:r>
          </a:p>
          <a:p>
            <a:r>
              <a:rPr lang="en-US" dirty="0"/>
              <a:t>On the right it doesn’t contain any old </a:t>
            </a:r>
            <a:r>
              <a:rPr lang="en-US" dirty="0" err="1"/>
              <a:t>invidiuals</a:t>
            </a:r>
            <a:r>
              <a:rPr lang="en-US" dirty="0"/>
              <a:t>. This is one form of bias. </a:t>
            </a:r>
          </a:p>
          <a:p>
            <a:endParaRPr lang="en-US" dirty="0"/>
          </a:p>
          <a:p>
            <a:r>
              <a:rPr lang="en-US" dirty="0"/>
              <a:t>Suppose we fix these in the data, even then the classifier may still not be fair.</a:t>
            </a:r>
          </a:p>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12</a:t>
            </a:fld>
            <a:endParaRPr lang="en-US"/>
          </a:p>
        </p:txBody>
      </p:sp>
    </p:spTree>
    <p:extLst>
      <p:ext uri="{BB962C8B-B14F-4D97-AF65-F5344CB8AC3E}">
        <p14:creationId xmlns:p14="http://schemas.microsoft.com/office/powerpoint/2010/main" val="307794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loan </a:t>
            </a:r>
            <a:r>
              <a:rPr lang="en-US" dirty="0" err="1"/>
              <a:t>preduction</a:t>
            </a:r>
            <a:r>
              <a:rPr lang="en-US" dirty="0"/>
              <a:t> software, and and we have have 6 attributes. </a:t>
            </a:r>
          </a:p>
          <a:p>
            <a:endParaRPr lang="en-US" dirty="0"/>
          </a:p>
          <a:p>
            <a:r>
              <a:rPr lang="en-US" dirty="0" err="1"/>
              <a:t>Zipcode</a:t>
            </a:r>
            <a:r>
              <a:rPr lang="en-US" dirty="0"/>
              <a:t> to age, sex </a:t>
            </a:r>
            <a:r>
              <a:rPr lang="en-US" dirty="0" err="1"/>
              <a:t>etc</a:t>
            </a:r>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13</a:t>
            </a:fld>
            <a:endParaRPr lang="en-US"/>
          </a:p>
        </p:txBody>
      </p:sp>
    </p:spTree>
    <p:extLst>
      <p:ext uri="{BB962C8B-B14F-4D97-AF65-F5344CB8AC3E}">
        <p14:creationId xmlns:p14="http://schemas.microsoft.com/office/powerpoint/2010/main" val="202129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amazon release the same day or two days prime delivery, their algorithms denied some segment of the populations because of the bias in data.</a:t>
            </a:r>
          </a:p>
          <a:p>
            <a:endParaRPr lang="en-US" dirty="0"/>
          </a:p>
          <a:p>
            <a:endParaRPr lang="en-US" dirty="0"/>
          </a:p>
          <a:p>
            <a:r>
              <a:rPr lang="en-US" dirty="0" err="1"/>
              <a:t>Evecn</a:t>
            </a:r>
            <a:r>
              <a:rPr lang="en-US" dirty="0"/>
              <a:t> though the sensitive data were hidden, we still see the issues.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Boston, Roxbury, </a:t>
            </a:r>
            <a:r>
              <a:rPr lang="en-US" dirty="0" err="1"/>
              <a:t>Soyth</a:t>
            </a:r>
            <a:r>
              <a:rPr lang="en-US" dirty="0"/>
              <a:t> side were not </a:t>
            </a:r>
            <a:r>
              <a:rPr lang="en-US" dirty="0" err="1"/>
              <a:t>aoffered</a:t>
            </a:r>
            <a:r>
              <a:rPr lang="en-US" dirty="0"/>
              <a:t>. </a:t>
            </a:r>
          </a:p>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14</a:t>
            </a:fld>
            <a:endParaRPr lang="en-US"/>
          </a:p>
        </p:txBody>
      </p:sp>
    </p:spTree>
    <p:extLst>
      <p:ext uri="{BB962C8B-B14F-4D97-AF65-F5344CB8AC3E}">
        <p14:creationId xmlns:p14="http://schemas.microsoft.com/office/powerpoint/2010/main" val="446734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showed you a few examples, why biases can come to the system. But how can we deal with such biases:</a:t>
            </a:r>
          </a:p>
          <a:p>
            <a:endParaRPr lang="en-US" dirty="0"/>
          </a:p>
          <a:p>
            <a:r>
              <a:rPr lang="en-US" dirty="0"/>
              <a:t>First and primary requirements – that fairness requirements should be specified clearly. </a:t>
            </a:r>
          </a:p>
          <a:p>
            <a:endParaRPr lang="en-US" dirty="0"/>
          </a:p>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15</a:t>
            </a:fld>
            <a:endParaRPr lang="en-US"/>
          </a:p>
        </p:txBody>
      </p:sp>
    </p:spTree>
    <p:extLst>
      <p:ext uri="{BB962C8B-B14F-4D97-AF65-F5344CB8AC3E}">
        <p14:creationId xmlns:p14="http://schemas.microsoft.com/office/powerpoint/2010/main" val="1112098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Right now, if you look at the literature, white reports and industry results, really kind of split between opportunity in AI used in hiring systems , being excited about it and the fear of unknowns. The good news is that AI has the potential to first help people retain or acquire new skills much easily than in before, and there is so much of potential but… Widespread use of AI and automation in recruitment have drastically reduced the need for human involvement but with the proliferation of AI, ML and DS  even the organizations are concerned about the recruiting practices surrounding  these systems.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14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 stand here as a first generation, immigrant with limited social capital and adequate amount of technical experience. My background is fairly represented among technology companies. But believe it or not, at one pint I was wrongly perceived and judged by my accent during a job interview, and I know what it’s like to be misunderstood. </a:t>
            </a:r>
            <a:endParaRPr lang="en-US" b="0" dirty="0">
              <a:effectLst/>
            </a:endParaRPr>
          </a:p>
          <a:p>
            <a:pPr rtl="0"/>
            <a:br>
              <a:rPr lang="en-US" b="0" dirty="0">
                <a:effectLst/>
                <a:highlight>
                  <a:srgbClr val="FF0000"/>
                </a:highlight>
              </a:rPr>
            </a:br>
            <a:r>
              <a:rPr lang="en-US" sz="1200" b="0" i="0" u="none" strike="noStrike" kern="1200" dirty="0">
                <a:solidFill>
                  <a:schemeClr val="tx1"/>
                </a:solidFill>
                <a:effectLst/>
                <a:highlight>
                  <a:srgbClr val="FF0000"/>
                </a:highlight>
                <a:latin typeface="+mn-lt"/>
                <a:ea typeface="+mn-ea"/>
                <a:cs typeface="+mn-cs"/>
              </a:rPr>
              <a:t>With that acknowledgement, and in the spirit of this talk I’d like to start today by inviting you and asking of myself how I would have situated myself as a college graduate from an underrepresented community, applying for a full time programming job to a technology company. </a:t>
            </a:r>
            <a:endParaRPr lang="en-US" b="0" dirty="0">
              <a:effectLst/>
              <a:highlight>
                <a:srgbClr val="FF0000"/>
              </a:highlight>
            </a:endParaRPr>
          </a:p>
          <a:p>
            <a:pPr rtl="0"/>
            <a:br>
              <a:rPr lang="en-US" b="0" dirty="0">
                <a:effectLst/>
              </a:rPr>
            </a:br>
            <a:r>
              <a:rPr lang="en-US" sz="1200" b="0" i="0" u="none" strike="noStrike" kern="1200" dirty="0">
                <a:solidFill>
                  <a:schemeClr val="tx1"/>
                </a:solidFill>
                <a:effectLst/>
                <a:latin typeface="+mn-lt"/>
                <a:ea typeface="+mn-ea"/>
                <a:cs typeface="+mn-cs"/>
              </a:rPr>
              <a:t>And then there’s a bigger picture of the problem - as we already know that women, </a:t>
            </a:r>
            <a:r>
              <a:rPr lang="en-US" sz="1200" b="0" i="0" u="none" strike="noStrike" kern="1200" dirty="0" err="1">
                <a:solidFill>
                  <a:schemeClr val="tx1"/>
                </a:solidFill>
                <a:effectLst/>
                <a:latin typeface="+mn-lt"/>
                <a:ea typeface="+mn-ea"/>
                <a:cs typeface="+mn-cs"/>
              </a:rPr>
              <a:t>african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america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latinx</a:t>
            </a:r>
            <a:r>
              <a:rPr lang="en-US" sz="1200" b="0" i="0" u="none" strike="noStrike" kern="1200" dirty="0">
                <a:solidFill>
                  <a:schemeClr val="tx1"/>
                </a:solidFill>
                <a:effectLst/>
                <a:latin typeface="+mn-lt"/>
                <a:ea typeface="+mn-ea"/>
                <a:cs typeface="+mn-cs"/>
              </a:rPr>
              <a:t> don’t have a significant presence in the tech industry today. They only represent less than 20% of tech workers and this needs to change. As you can see from the data in 2017, Only about 39% of amazon technology workers are female and just about 21% are black. And this needs to change.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already know where we are, We know the corporate world needs to change, and yet nothing is changing.</a:t>
            </a:r>
            <a:endParaRPr lang="en-US" b="0" dirty="0">
              <a:effectLst/>
            </a:endParaRPr>
          </a:p>
          <a:p>
            <a:br>
              <a:rPr lang="en-US" dirty="0"/>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683B03-D70E-C045-AA48-A511808997A7}" type="slidenum">
              <a:rPr lang="en-US" smtClean="0"/>
              <a:t>17</a:t>
            </a:fld>
            <a:endParaRPr lang="en-US"/>
          </a:p>
        </p:txBody>
      </p:sp>
    </p:spTree>
    <p:extLst>
      <p:ext uri="{BB962C8B-B14F-4D97-AF65-F5344CB8AC3E}">
        <p14:creationId xmlns:p14="http://schemas.microsoft.com/office/powerpoint/2010/main" val="3319087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a Northwestern meta-analysis, researchers looked at trends in hiring discrimination in America against African-Americans and Latinos and they found no change in rates of discrimination in their field experiments of hiring from 1990 to 2015. We often hear that prejudice and discrimination are fading out over time But the research found striking stability in discrimination against African- Americans.</a:t>
            </a:r>
            <a:endParaRPr lang="en-US" b="0" dirty="0">
              <a:effectLst/>
            </a:endParaRPr>
          </a:p>
          <a:p>
            <a:pPr rtl="0"/>
            <a:br>
              <a:rPr lang="en-US" b="0" dirty="0">
                <a:effectLst/>
              </a:rPr>
            </a:br>
            <a:r>
              <a:rPr lang="en-US" b="0" dirty="0">
                <a:effectLst/>
              </a:rPr>
              <a:t>and </a:t>
            </a:r>
            <a:r>
              <a:rPr lang="en-US" sz="1200" b="0" i="0" u="none" strike="noStrike" kern="1200" dirty="0">
                <a:solidFill>
                  <a:schemeClr val="tx1"/>
                </a:solidFill>
                <a:effectLst/>
                <a:latin typeface="+mn-lt"/>
                <a:ea typeface="+mn-ea"/>
                <a:cs typeface="+mn-cs"/>
              </a:rPr>
              <a:t>these results support the need for further research in these areas.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A683B03-D70E-C045-AA48-A511808997A7}" type="slidenum">
              <a:rPr lang="en-US" smtClean="0"/>
              <a:t>18</a:t>
            </a:fld>
            <a:endParaRPr lang="en-US"/>
          </a:p>
        </p:txBody>
      </p:sp>
    </p:spTree>
    <p:extLst>
      <p:ext uri="{BB962C8B-B14F-4D97-AF65-F5344CB8AC3E}">
        <p14:creationId xmlns:p14="http://schemas.microsoft.com/office/powerpoint/2010/main" val="2946443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Typically these systems are being deployed anywhere from sourcing the job candidates, to screening and short listing them, interviewing and recording, scoring and ranking of the candidates, and evaluating them. During this end-to-end processes, candidates are often evaluated on hard skill, soft skill, their work sample including their personality and cultural, behavioral and cognitive functions.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purpose of the research, we focused on the part that occur right after a job seeker applies for a job and get a call/request for some forms of interview until the point they hear the outcome of the interview. That is to say, we focus specially on ‘interviewing experience’, and not so much as applying for the job and getting selected for the interview.</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928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there is </a:t>
            </a:r>
            <a:r>
              <a:rPr lang="en-US" sz="1200" b="0" i="0" u="none" strike="noStrike" kern="1200" dirty="0" err="1">
                <a:solidFill>
                  <a:schemeClr val="tx1"/>
                </a:solidFill>
                <a:effectLst/>
                <a:latin typeface="+mn-lt"/>
                <a:ea typeface="+mn-ea"/>
                <a:cs typeface="+mn-cs"/>
              </a:rPr>
              <a:t>hirevue</a:t>
            </a:r>
            <a:r>
              <a:rPr lang="en-US" sz="1200" b="0" i="0" u="none" strike="noStrike" kern="1200" dirty="0">
                <a:solidFill>
                  <a:schemeClr val="tx1"/>
                </a:solidFill>
                <a:effectLst/>
                <a:latin typeface="+mn-lt"/>
                <a:ea typeface="+mn-ea"/>
                <a:cs typeface="+mn-cs"/>
              </a:rPr>
              <a:t>… a highly successfully startup. Their software tool is used by many companies , they used to be used by Nike, education companies, IBM at some point in the past, UAE government etc. What they do is, instead of shifting through thousands and thousands of resumes by human, they doit by automated way, they have an algorithm that does it for them. Basically, when you are interviewing for a job, they send you a link, you then open and start recording yourself.  Let's say in the tool that there are four questions you needed to answer, and some of the responses require you to record video. Candidate are not directly talking to a HR rep or a hiring manager, just a, pre recorded interview questions and the camera. </a:t>
            </a:r>
            <a:endParaRPr lang="en-US" b="0" dirty="0">
              <a:effectLst/>
            </a:endParaRPr>
          </a:p>
          <a:p>
            <a:pPr rtl="0"/>
            <a:br>
              <a:rPr lang="en-US" b="0" dirty="0">
                <a:effectLst/>
              </a:rPr>
            </a:br>
            <a:br>
              <a:rPr lang="en-US" b="0" dirty="0">
                <a:effectLst/>
              </a:rPr>
            </a:br>
            <a:br>
              <a:rPr lang="en-US" b="0" dirty="0">
                <a:effectLst/>
              </a:rPr>
            </a:br>
            <a:r>
              <a:rPr lang="en-US" sz="1200" b="0" i="0" u="none" strike="noStrike" kern="1200" dirty="0">
                <a:solidFill>
                  <a:schemeClr val="tx1"/>
                </a:solidFill>
                <a:effectLst/>
                <a:latin typeface="+mn-lt"/>
                <a:ea typeface="+mn-ea"/>
                <a:cs typeface="+mn-cs"/>
              </a:rPr>
              <a:t>The tool detects emotion, it also checks your verbal and non-verbal causes. … According to </a:t>
            </a:r>
            <a:r>
              <a:rPr lang="en-US" sz="1200" b="0" i="0" u="none" strike="noStrike" kern="1200" dirty="0" err="1">
                <a:solidFill>
                  <a:schemeClr val="tx1"/>
                </a:solidFill>
                <a:effectLst/>
                <a:latin typeface="+mn-lt"/>
                <a:ea typeface="+mn-ea"/>
                <a:cs typeface="+mn-cs"/>
              </a:rPr>
              <a:t>hirevue</a:t>
            </a:r>
            <a:r>
              <a:rPr lang="en-US" sz="1200" b="0" i="0" u="none" strike="noStrike" kern="1200" dirty="0">
                <a:solidFill>
                  <a:schemeClr val="tx1"/>
                </a:solidFill>
                <a:effectLst/>
                <a:latin typeface="+mn-lt"/>
                <a:ea typeface="+mn-ea"/>
                <a:cs typeface="+mn-cs"/>
              </a:rPr>
              <a:t>, responses to these video interviews contain full  data, as such the content of the verbal response, intonation, and non verbal communication are just a few of the 25000 data points that they analyze…. In short, they are using artificial intelligence to quantify human behaviors, human expressions, human voices turning them into data…. </a:t>
            </a:r>
            <a:endParaRPr lang="en-US" b="0" dirty="0">
              <a:effectLst/>
            </a:endParaRPr>
          </a:p>
          <a:p>
            <a:pPr rtl="0"/>
            <a:br>
              <a:rPr lang="en-US" b="0" dirty="0">
                <a:effectLst/>
              </a:rPr>
            </a:br>
            <a:br>
              <a:rPr lang="en-US" b="0" dirty="0">
                <a:effectLst/>
              </a:rPr>
            </a:br>
            <a:r>
              <a:rPr lang="en-US" b="0" dirty="0">
                <a:effectLst/>
              </a:rPr>
              <a:t>Now,</a:t>
            </a:r>
            <a:br>
              <a:rPr lang="en-US" b="0" dirty="0">
                <a:effectLst/>
              </a:rPr>
            </a:br>
            <a:r>
              <a:rPr lang="en-US" sz="1200" b="0" i="0" u="none" strike="noStrike" kern="1200" dirty="0">
                <a:solidFill>
                  <a:schemeClr val="tx1"/>
                </a:solidFill>
                <a:effectLst/>
                <a:latin typeface="+mn-lt"/>
                <a:ea typeface="+mn-ea"/>
                <a:cs typeface="+mn-cs"/>
              </a:rPr>
              <a:t>Let’s ask a few questions here - one is ; let’s say everybody uses this tool for everything, so your point of entry to applying for any job is actually like this everywhere. Let’s say the tool has a particular kind of glitch that it always finds you angry and grumpy no matter what, and that means you might not get a job in any part of the world ever, for </a:t>
            </a:r>
            <a:r>
              <a:rPr lang="en-US" sz="1200" b="0" i="0" u="none" strike="noStrike" kern="1200" dirty="0" err="1">
                <a:solidFill>
                  <a:schemeClr val="tx1"/>
                </a:solidFill>
                <a:effectLst/>
                <a:latin typeface="+mn-lt"/>
                <a:ea typeface="+mn-ea"/>
                <a:cs typeface="+mn-cs"/>
              </a:rPr>
              <a:t>anything.,right</a:t>
            </a:r>
            <a:r>
              <a:rPr lang="en-US" sz="1200" b="0" i="0" u="none" strike="noStrike" kern="1200" dirty="0">
                <a:solidFill>
                  <a:schemeClr val="tx1"/>
                </a:solidFill>
                <a:effectLst/>
                <a:latin typeface="+mn-lt"/>
                <a:ea typeface="+mn-ea"/>
                <a:cs typeface="+mn-cs"/>
              </a:rPr>
              <a:t>?</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Second, let’s think about determining internal state? What do you mean by determining internal state? Does ML really does that well? It’s one thing to determine if a person is smiling or not, but when people are talking about - am I happy or not happy? You know it’s wrong. We should really think through the implication of some of these , as in who they are supporting or harming, and who they are funded by, right? It’s not people from marginalized advocating these kinds of tools, also we don’t know what the characteristics of </a:t>
            </a:r>
            <a:r>
              <a:rPr lang="en-US" sz="1200" b="0" i="0" u="none" strike="noStrike" kern="1200" dirty="0" err="1">
                <a:solidFill>
                  <a:schemeClr val="tx1"/>
                </a:solidFill>
                <a:effectLst/>
                <a:latin typeface="+mn-lt"/>
                <a:ea typeface="+mn-ea"/>
                <a:cs typeface="+mn-cs"/>
              </a:rPr>
              <a:t>hirevuew</a:t>
            </a:r>
            <a:r>
              <a:rPr lang="en-US" sz="1200" b="0" i="0" u="none" strike="noStrike" kern="1200" dirty="0">
                <a:solidFill>
                  <a:schemeClr val="tx1"/>
                </a:solidFill>
                <a:effectLst/>
                <a:latin typeface="+mn-lt"/>
                <a:ea typeface="+mn-ea"/>
                <a:cs typeface="+mn-cs"/>
              </a:rPr>
              <a:t> is like, it might have a single point of failure or it might no, it might not have a glitch or it might, it may be violating things like equal employment opportunity laws or it might not, I don’t now. But right now we don’t have ways to investigate these tools before it gets unleashed to the world outside (just like FDA tests drugs for side effects, before these get entered into the market); similar things are not happening here. </a:t>
            </a:r>
            <a:endParaRPr lang="en-US" b="0" dirty="0">
              <a:effectLst/>
            </a:endParaRPr>
          </a:p>
          <a:p>
            <a:br>
              <a:rPr lang="en-US" dirty="0"/>
            </a:b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8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Little bit intro about myself, My background is in PhD in Informatics, with focus on fairness and bias of machine learning systems. In particular my dissertation was focused on applying HITL to hiring decision made by the hiring software. Prior to IBM I was with Microsoft for a short time and I have participated in numerous research collaborations and </a:t>
            </a:r>
            <a:r>
              <a:rPr lang="en-US" sz="1200" b="0" i="0" u="none" strike="noStrike" kern="1200" dirty="0" err="1">
                <a:solidFill>
                  <a:schemeClr val="tx1"/>
                </a:solidFill>
                <a:effectLst/>
                <a:latin typeface="+mn-lt"/>
                <a:ea typeface="+mn-ea"/>
                <a:cs typeface="+mn-cs"/>
              </a:rPr>
              <a:t>actitivies</a:t>
            </a:r>
            <a:r>
              <a:rPr lang="en-US" sz="1200" b="0" i="0" u="none" strike="noStrike" kern="1200" dirty="0">
                <a:solidFill>
                  <a:schemeClr val="tx1"/>
                </a:solidFill>
                <a:effectLst/>
                <a:latin typeface="+mn-lt"/>
                <a:ea typeface="+mn-ea"/>
                <a:cs typeface="+mn-cs"/>
              </a:rPr>
              <a:t> with EPFL around Learning </a:t>
            </a:r>
            <a:r>
              <a:rPr lang="en-US" sz="1200" b="0" i="0" u="none" strike="noStrike" kern="1200" dirty="0" err="1">
                <a:solidFill>
                  <a:schemeClr val="tx1"/>
                </a:solidFill>
                <a:effectLst/>
                <a:latin typeface="+mn-lt"/>
                <a:ea typeface="+mn-ea"/>
                <a:cs typeface="+mn-cs"/>
              </a:rPr>
              <a:t>analyatics</a:t>
            </a:r>
            <a:r>
              <a:rPr lang="en-US" sz="1200" b="0" i="0" u="none" strike="noStrike" kern="1200" dirty="0">
                <a:solidFill>
                  <a:schemeClr val="tx1"/>
                </a:solidFill>
                <a:effectLst/>
                <a:latin typeface="+mn-lt"/>
                <a:ea typeface="+mn-ea"/>
                <a:cs typeface="+mn-cs"/>
              </a:rPr>
              <a:t> and UTS, Sydney around educational data mining. </a:t>
            </a:r>
            <a:endParaRPr lang="en-US" b="0" dirty="0">
              <a:effectLst/>
            </a:endParaRPr>
          </a:p>
        </p:txBody>
      </p:sp>
      <p:sp>
        <p:nvSpPr>
          <p:cNvPr id="4" name="Slide Number Placeholder 3"/>
          <p:cNvSpPr>
            <a:spLocks noGrp="1"/>
          </p:cNvSpPr>
          <p:nvPr>
            <p:ph type="sldNum" sz="quarter" idx="5"/>
          </p:nvPr>
        </p:nvSpPr>
        <p:spPr/>
        <p:txBody>
          <a:bodyPr/>
          <a:lstStyle/>
          <a:p>
            <a:fld id="{2BD74A2A-2922-9047-B58E-60FAC395B515}" type="slidenum">
              <a:rPr lang="en-US" smtClean="0"/>
              <a:t>2</a:t>
            </a:fld>
            <a:endParaRPr lang="en-US"/>
          </a:p>
        </p:txBody>
      </p:sp>
    </p:spTree>
    <p:extLst>
      <p:ext uri="{BB962C8B-B14F-4D97-AF65-F5344CB8AC3E}">
        <p14:creationId xmlns:p14="http://schemas.microsoft.com/office/powerpoint/2010/main" val="37925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brings to the purpose of our study here - We did this research study for two reasons - one is that there are still very few socio-technical and design oriented literature that incorporate issues of video based AI hiring systems among job seekers, and virtually none that considers experiences of marginalized college graduates adopting these tools.  And we take the design centric view of some of these tools in itself.</a:t>
            </a:r>
            <a:br>
              <a:rPr lang="en-US" dirty="0"/>
            </a:br>
            <a:endParaRPr lang="en-US" dirty="0"/>
          </a:p>
          <a:p>
            <a:pPr rtl="0"/>
            <a:r>
              <a:rPr lang="en-US" sz="1200" b="0" i="0" u="none" strike="noStrike" kern="1200" dirty="0">
                <a:solidFill>
                  <a:schemeClr val="tx1"/>
                </a:solidFill>
                <a:effectLst/>
                <a:latin typeface="+mn-lt"/>
                <a:ea typeface="+mn-ea"/>
                <a:cs typeface="+mn-cs"/>
              </a:rPr>
              <a:t>Specifically, the first research question explores job seekers' perceptions of the AI based hiring tools and addresses these questions around how individuals react as they discover their job applications were evaluated by autonomous systems.</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second research question addresses questions around whether job seekers think they were exposed to equitable hiring practices and fair outcomes. </a:t>
            </a:r>
            <a:endParaRPr lang="en-US" b="0" dirty="0">
              <a:effectLst/>
            </a:endParaRPr>
          </a:p>
          <a:p>
            <a:pPr rt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827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our research questions belong to this: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RQ1: What are the perceptions, attitudes, and experiences of job seekers’ towards procedural justice in AI-based hiring processes?</a:t>
            </a:r>
            <a:endParaRPr lang="en-US" b="0" dirty="0">
              <a:effectLst/>
            </a:endParaRPr>
          </a:p>
          <a:p>
            <a:pPr rtl="0"/>
            <a:r>
              <a:rPr lang="en-US" sz="1200" b="0" i="0" u="none" strike="noStrike" kern="1200" dirty="0">
                <a:solidFill>
                  <a:schemeClr val="tx1"/>
                </a:solidFill>
                <a:effectLst/>
                <a:latin typeface="+mn-lt"/>
                <a:ea typeface="+mn-ea"/>
                <a:cs typeface="+mn-cs"/>
              </a:rPr>
              <a:t>RQ2: How do job seekers interpret the results from the AI-based hiring systems with their existing or newly formed impressions about equity in the IT workforce?</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Specifically, the first research question explores job seekers' perceptions of the AI based hiring tools and addresses these questions around how individuals react as they discover their job applications were evaluated by autonomous systems.</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second research question addresses questions around whether job seekers think they were exposed to equitable hiring practices and fair outcomes. </a:t>
            </a:r>
            <a:endParaRPr lang="en-US" b="0" dirty="0">
              <a:effectLst/>
            </a:endParaRPr>
          </a:p>
          <a:p>
            <a:br>
              <a:rPr lang="en-US" dirty="0"/>
            </a:br>
            <a:br>
              <a:rPr lang="en-US" dirty="0"/>
            </a:br>
            <a:endParaRPr lang="en-US" dirty="0"/>
          </a:p>
          <a:p>
            <a:endParaRPr lang="en-US" dirty="0"/>
          </a:p>
          <a:p>
            <a:r>
              <a:rPr lang="en-US" dirty="0"/>
              <a:t>=======================================</a:t>
            </a:r>
          </a:p>
          <a:p>
            <a:endParaRPr lang="en-US" dirty="0"/>
          </a:p>
          <a:p>
            <a:pPr rtl="0"/>
            <a:r>
              <a:rPr lang="en-US" sz="1200" b="0" i="0" u="none" strike="noStrike" kern="1200" dirty="0">
                <a:solidFill>
                  <a:schemeClr val="tx1"/>
                </a:solidFill>
                <a:effectLst/>
                <a:latin typeface="+mn-lt"/>
                <a:ea typeface="+mn-ea"/>
                <a:cs typeface="+mn-cs"/>
              </a:rPr>
              <a:t>{I don’t see them as overlapping, and they are related questions obviously. They seem to be, </a:t>
            </a:r>
            <a:r>
              <a:rPr lang="en-US" sz="1200" b="0" i="0" u="none" strike="noStrike" kern="1200" dirty="0" err="1">
                <a:solidFill>
                  <a:schemeClr val="tx1"/>
                </a:solidFill>
                <a:effectLst/>
                <a:latin typeface="+mn-lt"/>
                <a:ea typeface="+mn-ea"/>
                <a:cs typeface="+mn-cs"/>
              </a:rPr>
              <a:t>uhh</a:t>
            </a:r>
            <a:r>
              <a:rPr lang="en-US" sz="1200" b="0" i="0" u="none" strike="noStrike" kern="1200" dirty="0">
                <a:solidFill>
                  <a:schemeClr val="tx1"/>
                </a:solidFill>
                <a:effectLst/>
                <a:latin typeface="+mn-lt"/>
                <a:ea typeface="+mn-ea"/>
                <a:cs typeface="+mn-cs"/>
              </a:rPr>
              <a:t>,. they are very close, and they are related to another. But They are not the same thing and  they </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seem to be answering, you couldn’t seem to answer them the same question… Just to be clear on this - the way I am doing this is the first one is asking about the process  and the second one is asking about the outcomes. Does that make sense?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Procedural justice is about how, is everybody getting the same, going through the same processes weighted against people in one way or another, and the second question asks do people have the same odds , are people represented in the fields?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Well, we didn’t reject it because it didn’t occur to us. We didn’t think about toys, that's a good idea for our future work. We went in this direction because of the function of the data we had….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Also it is a function of the data we had,  and the students were also bringing something, their data would drive us to different ideas that people have…</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Have you thoughts about hiring a manager? We thought about it, we </a:t>
            </a:r>
            <a:r>
              <a:rPr lang="en-US" sz="1200" b="0" i="0" u="none" strike="noStrike" kern="1200" dirty="0" err="1">
                <a:solidFill>
                  <a:schemeClr val="tx1"/>
                </a:solidFill>
                <a:effectLst/>
                <a:latin typeface="+mn-lt"/>
                <a:ea typeface="+mn-ea"/>
                <a:cs typeface="+mn-cs"/>
              </a:rPr>
              <a:t>couldnt</a:t>
            </a:r>
            <a:r>
              <a:rPr lang="en-US" sz="1200" b="0" i="0" u="none" strike="noStrike" kern="1200" dirty="0">
                <a:solidFill>
                  <a:schemeClr val="tx1"/>
                </a:solidFill>
                <a:effectLst/>
                <a:latin typeface="+mn-lt"/>
                <a:ea typeface="+mn-ea"/>
                <a:cs typeface="+mn-cs"/>
              </a:rPr>
              <a:t> get hiring managers to sign on and they had all these concerns, and we couldn’t do it….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328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people talk about justice, people are mostly talking about stuff – like who has more stuff. Whether that’s money, healthcare, jobs or access. Who gets to decide who gets what and on what basis? The area of moral philosophy that considers these questions is known as distributive justice, and there are many different schools of thought out there. So, we used Equity as a form of distributive justice to answer one of our research questions.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While the equity paradigm here suggests investing in the transmission of services to people who need them most, and it aims to address this through targeted action for the most disadvantaged groups.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What we focus on here, is also a very simple sounding approach advanced by twentieth century American Political philosopher John Rawls, he argued justice is fairness. And inequalities that exist in the social system, </a:t>
            </a:r>
            <a:r>
              <a:rPr lang="en-US" sz="1200" b="0" i="0" u="none" strike="noStrike" kern="1200" dirty="0" err="1">
                <a:solidFill>
                  <a:schemeClr val="tx1"/>
                </a:solidFill>
                <a:effectLst/>
                <a:latin typeface="+mn-lt"/>
                <a:ea typeface="+mn-ea"/>
                <a:cs typeface="+mn-cs"/>
              </a:rPr>
              <a:t>Rawsl</a:t>
            </a:r>
            <a:r>
              <a:rPr lang="en-US" sz="1200" b="0" i="0" u="none" strike="noStrike" kern="1200" dirty="0">
                <a:solidFill>
                  <a:schemeClr val="tx1"/>
                </a:solidFill>
                <a:effectLst/>
                <a:latin typeface="+mn-lt"/>
                <a:ea typeface="+mn-ea"/>
                <a:cs typeface="+mn-cs"/>
              </a:rPr>
              <a:t> said, should favor the least well-off, because this levels the playing field of the society. This is a form of need-based justice that focuses specifically on making sure that everyone is actually in a position to achieve their basic needs. So, </a:t>
            </a:r>
            <a:r>
              <a:rPr lang="en-US" sz="1200" b="0" i="0" u="none" strike="noStrike" kern="1200" dirty="0" err="1">
                <a:solidFill>
                  <a:schemeClr val="tx1"/>
                </a:solidFill>
                <a:effectLst/>
                <a:latin typeface="+mn-lt"/>
                <a:ea typeface="+mn-ea"/>
                <a:cs typeface="+mn-cs"/>
              </a:rPr>
              <a:t>Rawl’s</a:t>
            </a:r>
            <a:r>
              <a:rPr lang="en-US" sz="1200" b="0" i="0" u="none" strike="noStrike" kern="1200" dirty="0">
                <a:solidFill>
                  <a:schemeClr val="tx1"/>
                </a:solidFill>
                <a:effectLst/>
                <a:latin typeface="+mn-lt"/>
                <a:ea typeface="+mn-ea"/>
                <a:cs typeface="+mn-cs"/>
              </a:rPr>
              <a:t> sense of justice means correcting for those disadvantaged that are beyond our control (even in natural phenomena).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A683B03-D70E-C045-AA48-A511808997A7}" type="slidenum">
              <a:rPr lang="en-US" smtClean="0"/>
              <a:t>23</a:t>
            </a:fld>
            <a:endParaRPr lang="en-US"/>
          </a:p>
        </p:txBody>
      </p:sp>
    </p:spTree>
    <p:extLst>
      <p:ext uri="{BB962C8B-B14F-4D97-AF65-F5344CB8AC3E}">
        <p14:creationId xmlns:p14="http://schemas.microsoft.com/office/powerpoint/2010/main" val="297691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effectLst/>
              </a:rPr>
            </a:br>
            <a:r>
              <a:rPr lang="en-US" sz="1200" b="0" i="0" u="none" strike="noStrike" kern="1200" dirty="0">
                <a:solidFill>
                  <a:schemeClr val="tx1"/>
                </a:solidFill>
                <a:effectLst/>
                <a:latin typeface="+mn-lt"/>
                <a:ea typeface="+mn-ea"/>
                <a:cs typeface="+mn-cs"/>
              </a:rPr>
              <a:t>So we looked at things like whether the tool provided candidates an opportunity to express themselves freely, whether there was a justification for the decision made, whether the applicants have opportunities to offer input as a part of the process, and things like that as a part of our investigation.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EQUITY AND JUSTICE </a:t>
            </a:r>
          </a:p>
          <a:p>
            <a:pPr rtl="0"/>
            <a:br>
              <a:rPr lang="en-US" b="0" dirty="0">
                <a:effectLst/>
              </a:rPr>
            </a:br>
            <a:r>
              <a:rPr lang="en-US" sz="1200" b="0" i="0" u="none" strike="noStrike" kern="1200" dirty="0">
                <a:solidFill>
                  <a:schemeClr val="tx1"/>
                </a:solidFill>
                <a:effectLst/>
                <a:latin typeface="+mn-lt"/>
                <a:ea typeface="+mn-ea"/>
                <a:cs typeface="+mn-cs"/>
              </a:rPr>
              <a:t>The basic problems of the equity theory is that it employs a unidimensional concept of fairness and that it emphasizes only </a:t>
            </a:r>
            <a:r>
              <a:rPr lang="en-US" sz="1200" b="0" i="0" u="none" strike="noStrike" kern="1200" dirty="0" err="1">
                <a:solidFill>
                  <a:schemeClr val="tx1"/>
                </a:solidFill>
                <a:effectLst/>
                <a:latin typeface="+mn-lt"/>
                <a:ea typeface="+mn-ea"/>
                <a:cs typeface="+mn-cs"/>
              </a:rPr>
              <a:t>tka</a:t>
            </a:r>
            <a:r>
              <a:rPr lang="en-US" sz="1200" b="0" i="0" u="none" strike="noStrike" kern="1200" dirty="0">
                <a:solidFill>
                  <a:schemeClr val="tx1"/>
                </a:solidFill>
                <a:effectLst/>
                <a:latin typeface="+mn-lt"/>
                <a:ea typeface="+mn-ea"/>
                <a:cs typeface="+mn-cs"/>
              </a:rPr>
              <a:t> fairness of distribution, ignoring the fairness of procedure.   In contrast, the alternative to this theory is procedural justice.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for my thesis, the final judgment evolved from a combination of these two. I didn’t think a single approach would have answered both of my research questions. The problem with the equity is that it only considers the final distribution of reward (outcome), and focus is on fair distribution. But it ignores how you reached to the outcome.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And in our case, I found out a few studies that studied the impact of procedural factors on perceived fairness. And little is know about an individual’s evaluation of </a:t>
            </a:r>
            <a:r>
              <a:rPr lang="en-US" sz="1200" b="0" i="0" u="none" strike="noStrike" kern="1200" dirty="0" err="1">
                <a:solidFill>
                  <a:schemeClr val="tx1"/>
                </a:solidFill>
                <a:effectLst/>
                <a:latin typeface="+mn-lt"/>
                <a:ea typeface="+mn-ea"/>
                <a:cs typeface="+mn-cs"/>
              </a:rPr>
              <a:t>preoceural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compoonents</a:t>
            </a:r>
            <a:r>
              <a:rPr lang="en-US" sz="1200" b="0" i="0" u="none" strike="noStrike" kern="1200" dirty="0">
                <a:solidFill>
                  <a:schemeClr val="tx1"/>
                </a:solidFill>
                <a:effectLst/>
                <a:latin typeface="+mn-lt"/>
                <a:ea typeface="+mn-ea"/>
                <a:cs typeface="+mn-cs"/>
              </a:rPr>
              <a:t> of these system </a:t>
            </a:r>
            <a:r>
              <a:rPr lang="en-US" sz="1200" b="0" i="0" u="none" strike="noStrike" kern="1200" dirty="0" err="1">
                <a:solidFill>
                  <a:schemeClr val="tx1"/>
                </a:solidFill>
                <a:effectLst/>
                <a:latin typeface="+mn-lt"/>
                <a:ea typeface="+mn-ea"/>
                <a:cs typeface="+mn-cs"/>
              </a:rPr>
              <a:t>taht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regulat</a:t>
            </a:r>
            <a:r>
              <a:rPr lang="en-US" sz="1200" b="0" i="0" u="none" strike="noStrike" kern="1200" dirty="0">
                <a:solidFill>
                  <a:schemeClr val="tx1"/>
                </a:solidFill>
                <a:effectLst/>
                <a:latin typeface="+mn-lt"/>
                <a:ea typeface="+mn-ea"/>
                <a:cs typeface="+mn-cs"/>
              </a:rPr>
              <a:t> the </a:t>
            </a:r>
            <a:r>
              <a:rPr lang="en-US" sz="1200" b="0" i="0" u="none" strike="noStrike" kern="1200" dirty="0" err="1">
                <a:solidFill>
                  <a:schemeClr val="tx1"/>
                </a:solidFill>
                <a:effectLst/>
                <a:latin typeface="+mn-lt"/>
                <a:ea typeface="+mn-ea"/>
                <a:cs typeface="+mn-cs"/>
              </a:rPr>
              <a:t>alloative</a:t>
            </a:r>
            <a:r>
              <a:rPr lang="en-US" sz="1200" b="0" i="0" u="none" strike="noStrike" kern="1200" dirty="0">
                <a:solidFill>
                  <a:schemeClr val="tx1"/>
                </a:solidFill>
                <a:effectLst/>
                <a:latin typeface="+mn-lt"/>
                <a:ea typeface="+mn-ea"/>
                <a:cs typeface="+mn-cs"/>
              </a:rPr>
              <a:t> process.  The procedural concept here focuses on the individual's cognitive map of events that precede the outcome or a distribution of reward, and the evaluation of those events. I felt like perhaps the best way to introduce the concept of procedural fairness is to relate an incident that occurred which is also why </a:t>
            </a:r>
            <a:r>
              <a:rPr lang="en-US" sz="1200" b="0" i="0" u="none" strike="noStrike" kern="1200" dirty="0" err="1">
                <a:solidFill>
                  <a:schemeClr val="tx1"/>
                </a:solidFill>
                <a:effectLst/>
                <a:latin typeface="+mn-lt"/>
                <a:ea typeface="+mn-ea"/>
                <a:cs typeface="+mn-cs"/>
              </a:rPr>
              <a:t>qualtiaitve</a:t>
            </a:r>
            <a:r>
              <a:rPr lang="en-US" sz="1200" b="0" i="0" u="none" strike="noStrike" kern="1200" dirty="0">
                <a:solidFill>
                  <a:schemeClr val="tx1"/>
                </a:solidFill>
                <a:effectLst/>
                <a:latin typeface="+mn-lt"/>
                <a:ea typeface="+mn-ea"/>
                <a:cs typeface="+mn-cs"/>
              </a:rPr>
              <a:t> methodology was used.</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I am aware that </a:t>
            </a:r>
            <a:r>
              <a:rPr lang="en-US" sz="1200" b="0" i="0" u="none" strike="noStrike" kern="1200" dirty="0" err="1">
                <a:solidFill>
                  <a:schemeClr val="tx1"/>
                </a:solidFill>
                <a:effectLst/>
                <a:latin typeface="+mn-lt"/>
                <a:ea typeface="+mn-ea"/>
                <a:cs typeface="+mn-cs"/>
              </a:rPr>
              <a:t>tnormnally</a:t>
            </a:r>
            <a:r>
              <a:rPr lang="en-US" sz="1200" b="0" i="0" u="none" strike="noStrike" kern="1200" dirty="0">
                <a:solidFill>
                  <a:schemeClr val="tx1"/>
                </a:solidFill>
                <a:effectLst/>
                <a:latin typeface="+mn-lt"/>
                <a:ea typeface="+mn-ea"/>
                <a:cs typeface="+mn-cs"/>
              </a:rPr>
              <a:t> equity and procedural justice go </a:t>
            </a:r>
            <a:r>
              <a:rPr lang="en-US" sz="1200" b="0" i="0" u="none" strike="noStrike" kern="1200" dirty="0" err="1">
                <a:solidFill>
                  <a:schemeClr val="tx1"/>
                </a:solidFill>
                <a:effectLst/>
                <a:latin typeface="+mn-lt"/>
                <a:ea typeface="+mn-ea"/>
                <a:cs typeface="+mn-cs"/>
              </a:rPr>
              <a:t>totherghier</a:t>
            </a:r>
            <a:r>
              <a:rPr lang="en-US" sz="1200" b="0" i="0" u="none" strike="noStrike" kern="1200" dirty="0">
                <a:solidFill>
                  <a:schemeClr val="tx1"/>
                </a:solidFill>
                <a:effectLst/>
                <a:latin typeface="+mn-lt"/>
                <a:ea typeface="+mn-ea"/>
                <a:cs typeface="+mn-cs"/>
              </a:rPr>
              <a:t> but I also don’t </a:t>
            </a:r>
            <a:r>
              <a:rPr lang="en-US" sz="1200" b="0" i="0" u="none" strike="noStrike" kern="1200" dirty="0" err="1">
                <a:solidFill>
                  <a:schemeClr val="tx1"/>
                </a:solidFill>
                <a:effectLst/>
                <a:latin typeface="+mn-lt"/>
                <a:ea typeface="+mn-ea"/>
                <a:cs typeface="+mn-cs"/>
              </a:rPr>
              <a:t>thjin</a:t>
            </a:r>
            <a:r>
              <a:rPr lang="en-US" sz="1200" b="0" i="0" u="none" strike="noStrike" kern="1200" dirty="0">
                <a:solidFill>
                  <a:schemeClr val="tx1"/>
                </a:solidFill>
                <a:effectLst/>
                <a:latin typeface="+mn-lt"/>
                <a:ea typeface="+mn-ea"/>
                <a:cs typeface="+mn-cs"/>
              </a:rPr>
              <a:t> a single approach would have solved my research questions. However, because equity and </a:t>
            </a:r>
            <a:r>
              <a:rPr lang="en-US" sz="1200" b="0" i="0" u="none" strike="noStrike" kern="1200" dirty="0" err="1">
                <a:solidFill>
                  <a:schemeClr val="tx1"/>
                </a:solidFill>
                <a:effectLst/>
                <a:latin typeface="+mn-lt"/>
                <a:ea typeface="+mn-ea"/>
                <a:cs typeface="+mn-cs"/>
              </a:rPr>
              <a:t>justive</a:t>
            </a:r>
            <a:r>
              <a:rPr lang="en-US" sz="1200" b="0" i="0" u="none" strike="noStrike" kern="1200" dirty="0">
                <a:solidFill>
                  <a:schemeClr val="tx1"/>
                </a:solidFill>
                <a:effectLst/>
                <a:latin typeface="+mn-lt"/>
                <a:ea typeface="+mn-ea"/>
                <a:cs typeface="+mn-cs"/>
              </a:rPr>
              <a:t> is so prominent int he </a:t>
            </a:r>
            <a:r>
              <a:rPr lang="en-US" sz="1200" b="0" i="0" u="none" strike="noStrike" kern="1200" dirty="0" err="1">
                <a:solidFill>
                  <a:schemeClr val="tx1"/>
                </a:solidFill>
                <a:effectLst/>
                <a:latin typeface="+mn-lt"/>
                <a:ea typeface="+mn-ea"/>
                <a:cs typeface="+mn-cs"/>
              </a:rPr>
              <a:t>contect</a:t>
            </a:r>
            <a:r>
              <a:rPr lang="en-US" sz="1200" b="0" i="0" u="none" strike="noStrike" kern="1200" dirty="0">
                <a:solidFill>
                  <a:schemeClr val="tx1"/>
                </a:solidFill>
                <a:effectLst/>
                <a:latin typeface="+mn-lt"/>
                <a:ea typeface="+mn-ea"/>
                <a:cs typeface="+mn-cs"/>
              </a:rPr>
              <a:t> of our study, and the sample,  it is the focus of our thesis..</a:t>
            </a:r>
            <a:endParaRPr lang="en-US" b="0" dirty="0">
              <a:effectLst/>
            </a:endParaRPr>
          </a:p>
          <a:p>
            <a:br>
              <a:rPr lang="en-US" dirty="0"/>
            </a:br>
            <a:endParaRPr lang="en-US" dirty="0"/>
          </a:p>
          <a:p>
            <a:r>
              <a:rPr lang="en-US" dirty="0"/>
              <a:t>========================================</a:t>
            </a:r>
          </a:p>
          <a:p>
            <a:endParaRPr lang="en-US" dirty="0"/>
          </a:p>
          <a:p>
            <a:pPr rtl="0"/>
            <a:br>
              <a:rPr lang="en-US" b="0" dirty="0">
                <a:effectLst/>
              </a:rPr>
            </a:br>
            <a:r>
              <a:rPr lang="en-US" sz="1200" b="0" i="0" u="none" strike="noStrike" kern="1200" dirty="0">
                <a:solidFill>
                  <a:schemeClr val="tx1"/>
                </a:solidFill>
                <a:effectLst/>
                <a:latin typeface="+mn-lt"/>
                <a:ea typeface="+mn-ea"/>
                <a:cs typeface="+mn-cs"/>
              </a:rPr>
              <a:t>Then there is Justice. The reason people talk about justice all the time is that it’s one of the most fundamental, social, ethical and moral principles we deal with every day. Justice has different definitions.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Is justice about equality and fairness? Getting what we deserve? Getting what we need? Sometimes we talk about balancing the scales of Justice. Sometimes It goes back to the ancient Greek understanding of Justice as Harmony – In this view, a just society is one in which everyone fulfills their roles so that society runs smoothly . In that case, violating your place in the social order even if it's a place you don’t want to hold – is considered unjust. Other times, justice has been understood in a more utilitarian way  - where  being just is one that tries to increase the overall quality of life of its citizens. And for a political libertarian, a just society is simply one that allows its citizens to be maximally free. So what is it?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Some people believe  that everyone should get the same kind and amount of stuff, no matter what. This concept is known as Justice as Equality. It sounds totally fair, but Is everyone getting the same stuff really, Justice? Because I need or want- different kinds of and amounts of stuff than you do. So there is also the idea of need-based justice. This says everyone shouldn’t get the same because our needs aren’t the same , and by this logic justice is getting based on what we need. Those who need more, get more. And some of these make sense. While others argue that it amounts to favoring some people over others, putting those who happen to not be in need, at a disadvantage.  And if that’s how you look at things, then you probably espouse some kind of merit-based justice, which says that Justice actually means giving unequally, based on what each person deserves. And either you deserve stuff and you don’t, based on what you’ve done. This view rewards hard working.</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If you look at philosopher Robert Nozick disagreed with </a:t>
            </a:r>
            <a:r>
              <a:rPr lang="en-US" sz="1200" b="0" i="0" u="none" strike="noStrike" kern="1200" dirty="0" err="1">
                <a:solidFill>
                  <a:schemeClr val="tx1"/>
                </a:solidFill>
                <a:effectLst/>
                <a:latin typeface="+mn-lt"/>
                <a:ea typeface="+mn-ea"/>
                <a:cs typeface="+mn-cs"/>
              </a:rPr>
              <a:t>Rawl’s</a:t>
            </a:r>
            <a:r>
              <a:rPr lang="en-US" sz="1200" b="0" i="0" u="none" strike="noStrike" kern="1200" dirty="0">
                <a:solidFill>
                  <a:schemeClr val="tx1"/>
                </a:solidFill>
                <a:effectLst/>
                <a:latin typeface="+mn-lt"/>
                <a:ea typeface="+mn-ea"/>
                <a:cs typeface="+mn-cs"/>
              </a:rPr>
              <a:t> idea that justice-is-fairness  . And to demonstrate that through his basketball experiment he said, “we’re each entitled to the stuff we have ,provided we didn’t steal it / otherwise obtain it unjustly. As you can see, there is a lot of disagreement about what it means to be distribute justly.</a:t>
            </a:r>
            <a:endParaRPr lang="en-US" b="0" dirty="0">
              <a:effectLst/>
            </a:endParaRPr>
          </a:p>
          <a:p>
            <a:br>
              <a:rPr lang="en-US" dirty="0"/>
            </a:br>
            <a:endParaRPr lang="en-US" dirty="0"/>
          </a:p>
          <a:p>
            <a:endParaRPr lang="en-US" dirty="0"/>
          </a:p>
          <a:p>
            <a:r>
              <a:rPr lang="en-US" dirty="0"/>
              <a:t>==========================================</a:t>
            </a:r>
          </a:p>
          <a:p>
            <a:pPr rtl="0"/>
            <a:r>
              <a:rPr lang="en-US" sz="1200" b="0" i="0" u="none" strike="noStrike" kern="1200" dirty="0">
                <a:solidFill>
                  <a:schemeClr val="tx1"/>
                </a:solidFill>
                <a:effectLst/>
                <a:latin typeface="+mn-lt"/>
                <a:ea typeface="+mn-ea"/>
                <a:cs typeface="+mn-cs"/>
              </a:rPr>
              <a:t>{Why Procedural Justice}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 little bit more nuanced way of looking at this is people have sense of what fair outcome is, and they are still interested in the outcome which is equity approach. But past research has indicated that  people are also interested in the process no matter what the outcome is, the process through which outcome is achieved.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connection with acceptance model, procedural justice is more important because the organization has no influence on factors of distributive justice such as test results or the size of the applicant pool. On the other hand, the company can promote procedural justice through fair procedures, feedback and explanation of the processes. Procedural justice includes assessments of the flow of personnel selection procedures. Distributive justice or distributive justice relates to the selection results.</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We looked at applicant model which is this. We also looked at Heuristic model by Ryan and </a:t>
            </a:r>
            <a:r>
              <a:rPr lang="en-US" sz="1200" b="0" i="0" u="none" strike="noStrike" kern="1200" dirty="0" err="1">
                <a:solidFill>
                  <a:schemeClr val="tx1"/>
                </a:solidFill>
                <a:effectLst/>
                <a:latin typeface="+mn-lt"/>
                <a:ea typeface="+mn-ea"/>
                <a:cs typeface="+mn-cs"/>
              </a:rPr>
              <a:t>Ployhart</a:t>
            </a:r>
            <a:r>
              <a:rPr lang="en-US" sz="1200" b="0" i="0" u="none" strike="noStrike" kern="1200" dirty="0">
                <a:solidFill>
                  <a:schemeClr val="tx1"/>
                </a:solidFill>
                <a:effectLst/>
                <a:latin typeface="+mn-lt"/>
                <a:ea typeface="+mn-ea"/>
                <a:cs typeface="+mn-cs"/>
              </a:rPr>
              <a:t> (2000) which talks about the relationship between the characteristics and perceptions as well as between perceptions and results is moderated by aspects such as expectations, desirability of attitude, alternatives, norms and selection ratio. Then </a:t>
            </a:r>
            <a:r>
              <a:rPr lang="en-US" sz="1200" b="0" i="0" u="none" strike="noStrike" kern="1200" dirty="0" err="1">
                <a:solidFill>
                  <a:schemeClr val="tx1"/>
                </a:solidFill>
                <a:effectLst/>
                <a:latin typeface="+mn-lt"/>
                <a:ea typeface="+mn-ea"/>
                <a:cs typeface="+mn-cs"/>
              </a:rPr>
              <a:t>Hausknecht</a:t>
            </a:r>
            <a:r>
              <a:rPr lang="en-US" sz="1200" b="0" i="0" u="none" strike="noStrike" kern="1200" dirty="0">
                <a:solidFill>
                  <a:schemeClr val="tx1"/>
                </a:solidFill>
                <a:effectLst/>
                <a:latin typeface="+mn-lt"/>
                <a:ea typeface="+mn-ea"/>
                <a:cs typeface="+mn-cs"/>
              </a:rPr>
              <a:t> et al. (2004) integrate the model of Gilliland (1993) and that of Ryan and </a:t>
            </a:r>
            <a:r>
              <a:rPr lang="en-US" sz="1200" b="0" i="0" u="none" strike="noStrike" kern="1200" dirty="0" err="1">
                <a:solidFill>
                  <a:schemeClr val="tx1"/>
                </a:solidFill>
                <a:effectLst/>
                <a:latin typeface="+mn-lt"/>
                <a:ea typeface="+mn-ea"/>
                <a:cs typeface="+mn-cs"/>
              </a:rPr>
              <a:t>Ployhart</a:t>
            </a:r>
            <a:r>
              <a:rPr lang="en-US" sz="1200" b="0" i="0" u="none" strike="noStrike" kern="1200" dirty="0">
                <a:solidFill>
                  <a:schemeClr val="tx1"/>
                </a:solidFill>
                <a:effectLst/>
                <a:latin typeface="+mn-lt"/>
                <a:ea typeface="+mn-ea"/>
                <a:cs typeface="+mn-cs"/>
              </a:rPr>
              <a:t> (2000) which is moderated by further variables (e.g. job attractiveness, alternatives). And because some of the work from </a:t>
            </a:r>
            <a:r>
              <a:rPr lang="en-US" sz="1200" b="0" i="0" u="none" strike="noStrike" kern="1200" dirty="0" err="1">
                <a:solidFill>
                  <a:schemeClr val="tx1"/>
                </a:solidFill>
                <a:effectLst/>
                <a:latin typeface="+mn-lt"/>
                <a:ea typeface="+mn-ea"/>
                <a:cs typeface="+mn-cs"/>
              </a:rPr>
              <a:t>Hausknect</a:t>
            </a:r>
            <a:r>
              <a:rPr lang="en-US" sz="1200" b="0" i="0" u="none" strike="noStrike" kern="1200" dirty="0">
                <a:solidFill>
                  <a:schemeClr val="tx1"/>
                </a:solidFill>
                <a:effectLst/>
                <a:latin typeface="+mn-lt"/>
                <a:ea typeface="+mn-ea"/>
                <a:cs typeface="+mn-cs"/>
              </a:rPr>
              <a:t> was a little too elaborate than we require, and the work by Ryan relies more on quantitative data and higher sample set, I believe </a:t>
            </a:r>
            <a:r>
              <a:rPr lang="en-US" sz="1200" b="0" i="0" u="none" strike="noStrike" kern="1200" dirty="0" err="1">
                <a:solidFill>
                  <a:schemeClr val="tx1"/>
                </a:solidFill>
                <a:effectLst/>
                <a:latin typeface="+mn-lt"/>
                <a:ea typeface="+mn-ea"/>
                <a:cs typeface="+mn-cs"/>
              </a:rPr>
              <a:t>Gilland’s</a:t>
            </a:r>
            <a:r>
              <a:rPr lang="en-US" sz="1200" b="0" i="0" u="none" strike="noStrike" kern="1200" dirty="0">
                <a:solidFill>
                  <a:schemeClr val="tx1"/>
                </a:solidFill>
                <a:effectLst/>
                <a:latin typeface="+mn-lt"/>
                <a:ea typeface="+mn-ea"/>
                <a:cs typeface="+mn-cs"/>
              </a:rPr>
              <a:t> applicant acceptance model is a good one to conduct the study of our mature.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A683B03-D70E-C045-AA48-A511808997A7}" type="slidenum">
              <a:rPr lang="en-US" smtClean="0"/>
              <a:t>24</a:t>
            </a:fld>
            <a:endParaRPr lang="en-US"/>
          </a:p>
        </p:txBody>
      </p:sp>
    </p:spTree>
    <p:extLst>
      <p:ext uri="{BB962C8B-B14F-4D97-AF65-F5344CB8AC3E}">
        <p14:creationId xmlns:p14="http://schemas.microsoft.com/office/powerpoint/2010/main" val="126056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the workshops were completed, we conducted interviews approximately one hour in length with 11 participants who had some kind of prior experience with these tools. Interviews were semi-structured, with questions focused on gaining further understanding of the participant’s perceived fairness, concerns, opinions, and their feelings in general.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questions shown on the slide are not the ones that were asked to candidates, and the conversation was contextualized given the semi-structured nature of the study. But I took those questions and map them  to the procedural justice rules as suggested by Gilliland’s theory. </a:t>
            </a:r>
            <a:endParaRPr lang="en-US" b="0" dirty="0">
              <a:effectLst/>
            </a:endParaRPr>
          </a:p>
          <a:p>
            <a:br>
              <a:rPr lang="en-US" dirty="0"/>
            </a:br>
            <a:endParaRPr lang="en-US" dirty="0"/>
          </a:p>
          <a:p>
            <a:endParaRPr lang="en-US" dirty="0"/>
          </a:p>
          <a:p>
            <a:r>
              <a:rPr lang="en-US" dirty="0"/>
              <a:t>===============================================</a:t>
            </a:r>
          </a:p>
          <a:p>
            <a:endParaRPr lang="en-US" dirty="0"/>
          </a:p>
          <a:p>
            <a:pPr rtl="0"/>
            <a:r>
              <a:rPr lang="en-US" sz="1200" b="0" i="0" u="none" strike="noStrike" kern="1200" dirty="0">
                <a:solidFill>
                  <a:schemeClr val="tx1"/>
                </a:solidFill>
                <a:effectLst/>
                <a:latin typeface="+mn-lt"/>
                <a:ea typeface="+mn-ea"/>
                <a:cs typeface="+mn-cs"/>
              </a:rPr>
              <a:t>Questions like:</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positive and negative experiences have you had with video recruiting software? (feeling/perceptions)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Describe what you know about how your platform reviews your applications for specific roles, and how you think it makes recommendations to hiring managers.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happens after you click the submit? Do you know what’s going to happen to your 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would you expect these tools to influence your employability? (Understanding of the software)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general, what challenges have you faced thus far in applying and interviewing for the jobs using these tools?</a:t>
            </a:r>
          </a:p>
          <a:p>
            <a:br>
              <a:rPr lang="en-US" dirty="0"/>
            </a:br>
            <a:endParaRPr lang="en-US" dirty="0"/>
          </a:p>
          <a:p>
            <a:endParaRPr lang="en-US" dirty="0"/>
          </a:p>
          <a:p>
            <a:endParaRPr lang="en-US" dirty="0"/>
          </a:p>
          <a:p>
            <a:endParaRPr lang="en-US" dirty="0"/>
          </a:p>
          <a:p>
            <a:r>
              <a:rPr lang="en-US" dirty="0"/>
              <a:t>========================================</a:t>
            </a:r>
          </a:p>
          <a:p>
            <a:endParaRPr lang="en-US" dirty="0"/>
          </a:p>
          <a:p>
            <a:pPr rtl="0"/>
            <a:r>
              <a:rPr lang="en-US" sz="1200" b="0" i="0" u="none" strike="noStrike" kern="1200" dirty="0">
                <a:solidFill>
                  <a:schemeClr val="tx1"/>
                </a:solidFill>
                <a:effectLst/>
                <a:latin typeface="+mn-lt"/>
                <a:ea typeface="+mn-ea"/>
                <a:cs typeface="+mn-cs"/>
              </a:rPr>
              <a:t>Some data extracts might fit into multiple themes. Here, some of the extracts could also fit into a search theme.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You keep doing this until you feel that you have a set of themes that are coherent and distinctive; then you go through the same process again in relation to your entire data set. You read through all your data again and consider if your themes adequately represent the interesting themes in your interview and if there is uncoded data that should be coded because it fits into your theme.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main point is to gain good understanding from different perspectives of an investigated phenomenon. That should not necessarily mean cross-checking data from at least two sources or methods and confirming it is correct or not. It's more to increase the level of knowledge about something and to strengthen the researcher's standpoint from various aspects.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also identified and described a host of contextual and system factors with specific suggestions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A683B03-D70E-C045-AA48-A511808997A7}" type="slidenum">
              <a:rPr lang="en-US" smtClean="0"/>
              <a:t>25</a:t>
            </a:fld>
            <a:endParaRPr lang="en-US"/>
          </a:p>
        </p:txBody>
      </p:sp>
    </p:spTree>
    <p:extLst>
      <p:ext uri="{BB962C8B-B14F-4D97-AF65-F5344CB8AC3E}">
        <p14:creationId xmlns:p14="http://schemas.microsoft.com/office/powerpoint/2010/main" val="153831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centering around our research questions we did some coding of the data to identify the themes and subsequently these findings here which are:</a:t>
            </a:r>
            <a:br>
              <a:rPr lang="en-US" b="0" dirty="0">
                <a:effectLst/>
              </a:rPr>
            </a:br>
            <a:br>
              <a:rPr lang="en-US" b="0" dirty="0">
                <a:effectLst/>
              </a:rPr>
            </a:br>
            <a:r>
              <a:rPr lang="en-US" sz="1200" b="0" i="0" u="none" strike="noStrike" kern="1200" dirty="0">
                <a:solidFill>
                  <a:schemeClr val="tx1"/>
                </a:solidFill>
                <a:effectLst/>
                <a:latin typeface="+mn-lt"/>
                <a:ea typeface="+mn-ea"/>
                <a:cs typeface="+mn-cs"/>
              </a:rPr>
              <a:t>The key assumption among participants was driven by the concepts of identity-matching and vague concept of ‘cultural and organizational fit’. They said something along the line of. “There is a bias that everyone holds. Preferring for someone who looks like you, people tend to like people who they share identities with them”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Participants also mentioned how thinking alike and talking about the common characteristics, such as  institutions they attended, their background, color of the skin match during the in-person interview led them to a job in the past. But now they identified that these tools provided a way for them to circumvent topics of shared identity compared to face to face interviews., and they felt like power is on them when it comes to elements of shared identity or elitism.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But some of them also expressed desires to understand what parts of identity  are extracted by and in these systems, with or without permission, and how that is being  inhibited or promoted within the results of the interviews itself.</a:t>
            </a:r>
            <a:endParaRPr lang="en-US" dirty="0"/>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defRPr/>
            </a:pPr>
            <a:r>
              <a:rPr lang="en-US" sz="1200" b="0" i="0" u="none" strike="noStrike" kern="1200" dirty="0">
                <a:solidFill>
                  <a:schemeClr val="tx1"/>
                </a:solidFill>
                <a:effectLst/>
                <a:latin typeface="+mn-lt"/>
                <a:ea typeface="+mn-ea"/>
                <a:cs typeface="+mn-cs"/>
              </a:rPr>
              <a:t>The term ‘impression management’ was often used synonymously with ’self-presentation’. </a:t>
            </a:r>
          </a:p>
          <a:p>
            <a:pPr rtl="0"/>
            <a:r>
              <a:rPr lang="en-US" sz="1200" b="0" i="0" u="none" strike="noStrike" kern="1200" dirty="0">
                <a:solidFill>
                  <a:schemeClr val="tx1"/>
                </a:solidFill>
                <a:effectLst/>
                <a:latin typeface="+mn-lt"/>
                <a:ea typeface="+mn-ea"/>
                <a:cs typeface="+mn-cs"/>
              </a:rPr>
              <a:t>They think along the line of ``I can present myself in a way that I want, I can put forth my best self; perhaps demonstrating how they are “whitening” their impressions.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Some participants also expressed confusions on how they should go a bout creating an impression over online systems vs face to face interviews.</a:t>
            </a:r>
            <a:endParaRPr lang="en-US" b="0" dirty="0">
              <a:effectLst/>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defRPr/>
            </a:pPr>
            <a:r>
              <a:rPr lang="en-US" sz="1200" b="0" i="0" u="none" strike="noStrike" kern="1200" dirty="0">
                <a:solidFill>
                  <a:schemeClr val="tx1"/>
                </a:solidFill>
                <a:effectLst/>
                <a:latin typeface="+mn-lt"/>
                <a:ea typeface="+mn-ea"/>
                <a:cs typeface="+mn-cs"/>
              </a:rPr>
              <a:t>I think my take-home message here is fairness is not just about data sets, and it’s not just about math. Fairness is about society as well, and as engineers, as scientists, we can’t really shy away from that fact that ‘just how pervasively our technology is being used to marginalize many groups of people.’ There has been so much work in machine learning and computer vision, even if you look at  public datasets as LFW, IJB-A, </a:t>
            </a:r>
            <a:r>
              <a:rPr lang="en-US" sz="1200" b="0" i="0" u="none" strike="noStrike" kern="1200" dirty="0" err="1">
                <a:solidFill>
                  <a:schemeClr val="tx1"/>
                </a:solidFill>
                <a:effectLst/>
                <a:latin typeface="+mn-lt"/>
                <a:ea typeface="+mn-ea"/>
                <a:cs typeface="+mn-cs"/>
              </a:rPr>
              <a:t>Adience</a:t>
            </a:r>
            <a:r>
              <a:rPr lang="en-US" sz="1200" b="0" i="0" u="none" strike="noStrike" kern="1200" dirty="0">
                <a:solidFill>
                  <a:schemeClr val="tx1"/>
                </a:solidFill>
                <a:effectLst/>
                <a:latin typeface="+mn-lt"/>
                <a:ea typeface="+mn-ea"/>
                <a:cs typeface="+mn-cs"/>
              </a:rPr>
              <a:t>, and we found that these datasets are overwhelmingly lighter skin, overwhelming male, so we need to balance out these datasets by gender, race et cetera. And it’s not just datasets or hiring as one snapshot event, it’s really important to think about beyond the  diversity of datasets, we have to have structural representation and real representation and accounting for the inequities and oppression that have existed throughout history. </a:t>
            </a:r>
            <a:endParaRPr lang="en-US" b="0" dirty="0">
              <a:effectLst/>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kern="1200" cap="none" normalizeH="0" baseline="0" dirty="0">
              <a:ln>
                <a:noFill/>
              </a:ln>
              <a:solidFill>
                <a:schemeClr val="tx1"/>
              </a:solidFill>
              <a:effectLst/>
              <a:latin typeface="IBM Plex Sans" panose="020B0503050203000203" pitchFamily="34" charset="0"/>
              <a:ea typeface="+mn-ea"/>
              <a:cs typeface="+mn-cs"/>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kern="1200" cap="none" normalizeH="0" baseline="0" dirty="0">
              <a:ln>
                <a:noFill/>
              </a:ln>
              <a:solidFill>
                <a:schemeClr val="tx1"/>
              </a:solidFill>
              <a:effectLst/>
              <a:latin typeface="IBM Plex Sans" panose="020B0503050203000203" pitchFamily="34" charset="0"/>
              <a:ea typeface="+mn-ea"/>
              <a:cs typeface="+mn-cs"/>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r>
              <a:rPr lang="en-US" sz="1200" b="0" i="0" u="none" strike="noStrike" kern="1200" dirty="0">
                <a:solidFill>
                  <a:schemeClr val="tx1"/>
                </a:solidFill>
                <a:effectLst/>
                <a:latin typeface="+mn-lt"/>
                <a:ea typeface="+mn-ea"/>
                <a:cs typeface="+mn-cs"/>
              </a:rPr>
              <a:t>In the hiring systems using hiring algorithms,  if under-represented groups of people are likely to be weeded out from the hiring pool due to existing systemic practices, historical disparities and inequities will be captured and reflected in the decisions made by these software tools. If the existing practices are embedded in the data that is fed into these algorithms, the software will make similar kinds of discriminatory judgments that our society has been making for the ages</a:t>
            </a: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kern="1200" cap="none" normalizeH="0" baseline="0" dirty="0">
              <a:ln>
                <a:noFill/>
              </a:ln>
              <a:solidFill>
                <a:schemeClr val="tx1"/>
              </a:solidFill>
              <a:effectLst/>
              <a:latin typeface="+mn-lt"/>
              <a:ea typeface="+mn-ea"/>
              <a:cs typeface="+mn-cs"/>
            </a:endParaRPr>
          </a:p>
          <a:p>
            <a:pPr marR="0" lvl="0" algn="l" defTabSz="914400" rtl="0" eaLnBrk="0" fontAlgn="base" latinLnBrk="0" hangingPunct="0">
              <a:lnSpc>
                <a:spcPct val="100000"/>
              </a:lnSpc>
              <a:spcBef>
                <a:spcPct val="0"/>
              </a:spcBef>
              <a:spcAft>
                <a:spcPct val="0"/>
              </a:spcAft>
              <a:buClrTx/>
              <a:buSzTx/>
              <a:buFont typeface="Wingdings" pitchFamily="2" charset="2"/>
              <a:buChar char="§"/>
              <a:tabLst>
                <a:tab pos="558800" algn="l"/>
                <a:tab pos="5499100" algn="r"/>
              </a:tabLst>
            </a:pPr>
            <a:endParaRPr kumimoji="0" lang="en-US" altLang="en-US" sz="1200" b="0" i="0" u="none" strike="noStrike" cap="none" normalizeH="0" baseline="0" dirty="0">
              <a:ln>
                <a:noFill/>
              </a:ln>
              <a:solidFill>
                <a:schemeClr val="tx1"/>
              </a:solidFill>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7A683B03-D70E-C045-AA48-A511808997A7}" type="slidenum">
              <a:rPr lang="en-US" smtClean="0"/>
              <a:t>26</a:t>
            </a:fld>
            <a:endParaRPr lang="en-US"/>
          </a:p>
        </p:txBody>
      </p:sp>
    </p:spTree>
    <p:extLst>
      <p:ext uri="{BB962C8B-B14F-4D97-AF65-F5344CB8AC3E}">
        <p14:creationId xmlns:p14="http://schemas.microsoft.com/office/powerpoint/2010/main" val="625139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27</a:t>
            </a:fld>
            <a:endParaRPr lang="en-US"/>
          </a:p>
        </p:txBody>
      </p:sp>
    </p:spTree>
    <p:extLst>
      <p:ext uri="{BB962C8B-B14F-4D97-AF65-F5344CB8AC3E}">
        <p14:creationId xmlns:p14="http://schemas.microsoft.com/office/powerpoint/2010/main" val="3669802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28</a:t>
            </a:fld>
            <a:endParaRPr lang="en-US"/>
          </a:p>
        </p:txBody>
      </p:sp>
    </p:spTree>
    <p:extLst>
      <p:ext uri="{BB962C8B-B14F-4D97-AF65-F5344CB8AC3E}">
        <p14:creationId xmlns:p14="http://schemas.microsoft.com/office/powerpoint/2010/main" val="134091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29</a:t>
            </a:fld>
            <a:endParaRPr lang="en-US"/>
          </a:p>
        </p:txBody>
      </p:sp>
    </p:spTree>
    <p:extLst>
      <p:ext uri="{BB962C8B-B14F-4D97-AF65-F5344CB8AC3E}">
        <p14:creationId xmlns:p14="http://schemas.microsoft.com/office/powerpoint/2010/main" val="4073318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30</a:t>
            </a:fld>
            <a:endParaRPr lang="en-US"/>
          </a:p>
        </p:txBody>
      </p:sp>
    </p:spTree>
    <p:extLst>
      <p:ext uri="{BB962C8B-B14F-4D97-AF65-F5344CB8AC3E}">
        <p14:creationId xmlns:p14="http://schemas.microsoft.com/office/powerpoint/2010/main" val="2955616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the founder of the </a:t>
            </a:r>
            <a:r>
              <a:rPr lang="en-US" dirty="0" err="1"/>
              <a:t>omviser</a:t>
            </a:r>
            <a:r>
              <a:rPr lang="en-US" dirty="0"/>
              <a:t>, an educational mentorship platform. </a:t>
            </a:r>
            <a:r>
              <a:rPr lang="en-US" sz="1800" b="0" i="0" u="none" strike="noStrike" dirty="0">
                <a:solidFill>
                  <a:srgbClr val="000000"/>
                </a:solidFill>
                <a:effectLst/>
                <a:latin typeface="Times New Roman" panose="02020603050405020304" pitchFamily="18" charset="0"/>
              </a:rPr>
              <a:t>Our platform provides the opportunity for students to find a personal mentor who believe in their potential and who can help them easily maneuver through their academic decisions. Inspiration for me comes from the fact that research has suggested how individuals in economically challenged population with limited social capital utilize technologies to achieve more socio-economic security. This excited my interested to under how online platforms such as ours can be </a:t>
            </a:r>
            <a:r>
              <a:rPr lang="en-US" sz="1800" b="0" i="0" u="none" strike="noStrike" dirty="0" err="1">
                <a:solidFill>
                  <a:srgbClr val="000000"/>
                </a:solidFill>
                <a:effectLst/>
                <a:latin typeface="Times New Roman" panose="02020603050405020304" pitchFamily="18" charset="0"/>
              </a:rPr>
              <a:t>leeraged</a:t>
            </a:r>
            <a:r>
              <a:rPr lang="en-US" sz="1800" b="0" i="0" u="none" strike="noStrike" dirty="0">
                <a:solidFill>
                  <a:srgbClr val="000000"/>
                </a:solidFill>
                <a:effectLst/>
                <a:latin typeface="Times New Roman" panose="02020603050405020304" pitchFamily="18" charset="0"/>
              </a:rPr>
              <a:t> to </a:t>
            </a:r>
            <a:r>
              <a:rPr lang="en-US" sz="1800" b="0" i="0" u="none" strike="noStrike" dirty="0" err="1">
                <a:solidFill>
                  <a:srgbClr val="000000"/>
                </a:solidFill>
                <a:effectLst/>
                <a:latin typeface="Times New Roman" panose="02020603050405020304" pitchFamily="18" charset="0"/>
              </a:rPr>
              <a:t>boostrap</a:t>
            </a:r>
            <a:r>
              <a:rPr lang="en-US" sz="1800" b="0" i="0" u="none" strike="noStrike" dirty="0">
                <a:solidFill>
                  <a:srgbClr val="000000"/>
                </a:solidFill>
                <a:effectLst/>
                <a:latin typeface="Times New Roman" panose="02020603050405020304" pitchFamily="18" charset="0"/>
              </a:rPr>
              <a:t> social capital to evoke right and </a:t>
            </a:r>
            <a:r>
              <a:rPr lang="en-US" sz="1800" b="0" i="0" u="none" strike="noStrike" dirty="0" err="1">
                <a:solidFill>
                  <a:srgbClr val="000000"/>
                </a:solidFill>
                <a:effectLst/>
                <a:latin typeface="Times New Roman" panose="02020603050405020304" pitchFamily="18" charset="0"/>
              </a:rPr>
              <a:t>meanfinful</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connetions</a:t>
            </a:r>
            <a:r>
              <a:rPr lang="en-US" sz="1800" b="0" i="0" u="none" strike="noStrike" dirty="0">
                <a:solidFill>
                  <a:srgbClr val="000000"/>
                </a:solidFill>
                <a:effectLst/>
                <a:latin typeface="Times New Roman" panose="02020603050405020304" pitchFamily="18" charset="0"/>
              </a:rPr>
              <a:t>. Thus, one of my goals is to contextualize and uncover how and why social relationships such as mentorship, both objectively and subjectively structure the career choices and success of students, and how our platform provides conversions of different forms of </a:t>
            </a:r>
            <a:r>
              <a:rPr lang="en-US" sz="1800" b="0" i="0" u="none" strike="noStrike" dirty="0" err="1">
                <a:solidFill>
                  <a:srgbClr val="000000"/>
                </a:solidFill>
                <a:effectLst/>
                <a:latin typeface="Times New Roman" panose="02020603050405020304" pitchFamily="18" charset="0"/>
              </a:rPr>
              <a:t>cosial</a:t>
            </a:r>
            <a:r>
              <a:rPr lang="en-US" sz="1800" b="0" i="0" u="none" strike="noStrike" dirty="0">
                <a:solidFill>
                  <a:srgbClr val="000000"/>
                </a:solidFill>
                <a:effectLst/>
                <a:latin typeface="Times New Roman" panose="02020603050405020304" pitchFamily="18" charset="0"/>
              </a:rPr>
              <a:t> capital in one’s life. 0 symbolic </a:t>
            </a:r>
            <a:r>
              <a:rPr lang="en-US" sz="1800" b="0" i="0" u="none" strike="noStrike" dirty="0" err="1">
                <a:solidFill>
                  <a:srgbClr val="000000"/>
                </a:solidFill>
                <a:effectLst/>
                <a:latin typeface="Times New Roman" panose="02020603050405020304" pitchFamily="18" charset="0"/>
              </a:rPr>
              <a:t>apital</a:t>
            </a:r>
            <a:r>
              <a:rPr lang="en-US" sz="1800" b="0" i="0" u="none" strike="noStrike" dirty="0">
                <a:solidFill>
                  <a:srgbClr val="000000"/>
                </a:solidFill>
                <a:effectLst/>
                <a:latin typeface="Times New Roman" panose="02020603050405020304" pitchFamily="18" charset="0"/>
              </a:rPr>
              <a:t> (honor, prestige) cultural ,social and economic capital. </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And then there’s hope that I continue to make an impact to students who needs appropriate guidance and assistance in participating in research from the global south. I founded and bootstrapped human compute </a:t>
            </a:r>
            <a:r>
              <a:rPr lang="en-US" sz="1800" b="0" i="0" u="none" strike="noStrike" dirty="0" err="1">
                <a:solidFill>
                  <a:srgbClr val="000000"/>
                </a:solidFill>
                <a:effectLst/>
                <a:latin typeface="Times New Roman" panose="02020603050405020304" pitchFamily="18" charset="0"/>
              </a:rPr>
              <a:t>rinteraction</a:t>
            </a:r>
            <a:r>
              <a:rPr lang="en-US" sz="1800" b="0" i="0" u="none" strike="noStrike" dirty="0">
                <a:solidFill>
                  <a:srgbClr val="000000"/>
                </a:solidFill>
                <a:effectLst/>
                <a:latin typeface="Times New Roman" panose="02020603050405020304" pitchFamily="18" charset="0"/>
              </a:rPr>
              <a:t> institute of Nepal for two reasons</a:t>
            </a:r>
          </a:p>
          <a:p>
            <a:pPr marL="342900" indent="-342900">
              <a:buAutoNum type="arabicParenBoth"/>
            </a:pPr>
            <a:r>
              <a:rPr lang="en-US" sz="1800" b="0" i="0" u="none" strike="noStrike" dirty="0">
                <a:solidFill>
                  <a:srgbClr val="000000"/>
                </a:solidFill>
                <a:effectLst/>
                <a:latin typeface="Times New Roman" panose="02020603050405020304" pitchFamily="18" charset="0"/>
              </a:rPr>
              <a:t>When I read the paper by Dr Nicola Dell, and also through literature review, I gathered that most of the research data are coming from the developing countries or only a handful of select countries – because of the primary investigator’s </a:t>
            </a:r>
            <a:r>
              <a:rPr lang="en-US" sz="1800" b="0" i="0" u="none" strike="noStrike" dirty="0" err="1">
                <a:solidFill>
                  <a:srgbClr val="000000"/>
                </a:solidFill>
                <a:effectLst/>
                <a:latin typeface="Times New Roman" panose="02020603050405020304" pitchFamily="18" charset="0"/>
              </a:rPr>
              <a:t>connetions</a:t>
            </a:r>
            <a:r>
              <a:rPr lang="en-US" sz="1800" b="0" i="0" u="none" strike="noStrike" dirty="0">
                <a:solidFill>
                  <a:srgbClr val="000000"/>
                </a:solidFill>
                <a:effectLst/>
                <a:latin typeface="Times New Roman" panose="02020603050405020304" pitchFamily="18" charset="0"/>
              </a:rPr>
              <a:t>, background and ties to the home country. But then I looked at Nepal, and given no scientific research actually happens and we </a:t>
            </a:r>
            <a:r>
              <a:rPr lang="en-US" sz="1800" b="0" i="0" u="none" strike="noStrike" dirty="0" err="1">
                <a:solidFill>
                  <a:srgbClr val="000000"/>
                </a:solidFill>
                <a:effectLst/>
                <a:latin typeface="Times New Roman" panose="02020603050405020304" pitchFamily="18" charset="0"/>
              </a:rPr>
              <a:t>ond’t</a:t>
            </a:r>
            <a:r>
              <a:rPr lang="en-US" sz="1800" b="0" i="0" u="none" strike="noStrike" dirty="0">
                <a:solidFill>
                  <a:srgbClr val="000000"/>
                </a:solidFill>
                <a:effectLst/>
                <a:latin typeface="Times New Roman" panose="02020603050405020304" pitchFamily="18" charset="0"/>
              </a:rPr>
              <a:t> have as many researchers in the field. So I figured I start something on my own with collaborators, then slowly get into a phase where I start publishing work or developing technical artifacts from the other side of the globe.</a:t>
            </a:r>
          </a:p>
          <a:p>
            <a:pPr marL="342900" indent="-342900">
              <a:buAutoNum type="arabicParenBoth"/>
            </a:pPr>
            <a:endParaRPr lang="en-US" sz="1800" b="0" i="0" u="none" strike="noStrike" dirty="0">
              <a:solidFill>
                <a:srgbClr val="000000"/>
              </a:solidFill>
              <a:effectLst/>
              <a:latin typeface="Times New Roman" panose="02020603050405020304" pitchFamily="18" charset="0"/>
            </a:endParaRPr>
          </a:p>
          <a:p>
            <a:pPr marL="0" indent="0">
              <a:buNone/>
            </a:pPr>
            <a:r>
              <a:rPr lang="en-US" sz="1800" b="0" i="0" u="none" strike="noStrike" dirty="0">
                <a:solidFill>
                  <a:srgbClr val="000000"/>
                </a:solidFill>
                <a:effectLst/>
                <a:latin typeface="Times New Roman" panose="02020603050405020304" pitchFamily="18" charset="0"/>
              </a:rPr>
              <a:t>(2) Secondarily. I want to pay it forward. I know what it takes to be in the country where you have limited capital power agency , I wanted to provide research experience to those students who are constrained not by the lack of talent but the lack of opportunities such as resources mentorship o rother system of inequalities. </a:t>
            </a:r>
          </a:p>
          <a:p>
            <a:pPr marL="0" indent="0">
              <a:buNone/>
            </a:pPr>
            <a:endParaRPr lang="en-US" sz="1800" b="0" i="0" u="none" strike="noStrike" dirty="0">
              <a:solidFill>
                <a:srgbClr val="000000"/>
              </a:solidFill>
              <a:effectLst/>
              <a:latin typeface="Times New Roman" panose="02020603050405020304" pitchFamily="18" charset="0"/>
            </a:endParaRPr>
          </a:p>
          <a:p>
            <a:pPr marL="0" indent="0">
              <a:buNone/>
            </a:pPr>
            <a:r>
              <a:rPr lang="en-US" sz="1800" b="0" i="0" u="none" strike="noStrike" dirty="0">
                <a:solidFill>
                  <a:srgbClr val="000000"/>
                </a:solidFill>
                <a:effectLst/>
                <a:latin typeface="Times New Roman" panose="02020603050405020304" pitchFamily="18" charset="0"/>
              </a:rPr>
              <a:t>So that’s that, I don’t want to be talking more on that. Feel free to email me or reach out via Twitter, and we can talk.</a:t>
            </a:r>
          </a:p>
          <a:p>
            <a:endParaRPr lang="en-US" sz="18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BD74A2A-2922-9047-B58E-60FAC395B515}" type="slidenum">
              <a:rPr lang="en-US" smtClean="0"/>
              <a:t>3</a:t>
            </a:fld>
            <a:endParaRPr lang="en-US"/>
          </a:p>
        </p:txBody>
      </p:sp>
    </p:spTree>
    <p:extLst>
      <p:ext uri="{BB962C8B-B14F-4D97-AF65-F5344CB8AC3E}">
        <p14:creationId xmlns:p14="http://schemas.microsoft.com/office/powerpoint/2010/main" val="3537779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31</a:t>
            </a:fld>
            <a:endParaRPr lang="en-US"/>
          </a:p>
        </p:txBody>
      </p:sp>
    </p:spTree>
    <p:extLst>
      <p:ext uri="{BB962C8B-B14F-4D97-AF65-F5344CB8AC3E}">
        <p14:creationId xmlns:p14="http://schemas.microsoft.com/office/powerpoint/2010/main" val="2407555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90715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53155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endParaRPr dirty="0"/>
          </a:p>
        </p:txBody>
      </p:sp>
    </p:spTree>
    <p:extLst>
      <p:ext uri="{BB962C8B-B14F-4D97-AF65-F5344CB8AC3E}">
        <p14:creationId xmlns:p14="http://schemas.microsoft.com/office/powerpoint/2010/main" val="3929694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25398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678157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11516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0203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leaders of the ML </a:t>
            </a:r>
            <a:r>
              <a:rPr lang="en-US" sz="1200" b="0" i="0" u="none" strike="noStrike" kern="1200" dirty="0" err="1">
                <a:solidFill>
                  <a:schemeClr val="tx1"/>
                </a:solidFill>
                <a:effectLst/>
                <a:latin typeface="+mn-lt"/>
                <a:ea typeface="+mn-ea"/>
                <a:cs typeface="+mn-cs"/>
              </a:rPr>
              <a:t>Seeta</a:t>
            </a:r>
            <a:r>
              <a:rPr lang="en-US" sz="1200" b="0" i="0" u="none" strike="noStrike" kern="1200" dirty="0">
                <a:solidFill>
                  <a:schemeClr val="tx1"/>
                </a:solidFill>
                <a:effectLst/>
                <a:latin typeface="+mn-lt"/>
                <a:ea typeface="+mn-ea"/>
                <a:cs typeface="+mn-cs"/>
              </a:rPr>
              <a:t> Pena … She gave a talk at ICLR 2020 which was on a workshop called “Towards Trustworthy ML” .. One of the things that struck me from listening to her presentation was  this where she says".</a:t>
            </a:r>
            <a:r>
              <a:rPr lang="en-US" sz="1200" i="1" dirty="0">
                <a:latin typeface="IBM Plex Sans" panose="020B0503050203000203" pitchFamily="34" charset="0"/>
              </a:rPr>
              <a:t> “Marginalized people are demonized, deprived. What is the point of making data driven systems ‘fairer’ if they’re going to make institutions colder and more punitive?” </a:t>
            </a:r>
          </a:p>
          <a:p>
            <a:endParaRPr lang="en-US" sz="1200" b="0" i="1" u="none" strike="noStrike" kern="1200" dirty="0">
              <a:solidFill>
                <a:schemeClr val="tx1"/>
              </a:solidFill>
              <a:effectLst/>
              <a:latin typeface="IBM Plex Sans" panose="020B0503050203000203" pitchFamily="34" charset="0"/>
              <a:ea typeface="+mn-ea"/>
              <a:cs typeface="+mn-cs"/>
            </a:endParaRPr>
          </a:p>
          <a:p>
            <a:r>
              <a:rPr lang="en-US" sz="1200" b="0" i="0" u="none" strike="noStrike" kern="1200" dirty="0">
                <a:solidFill>
                  <a:schemeClr val="tx1"/>
                </a:solidFill>
                <a:effectLst/>
                <a:latin typeface="+mn-lt"/>
                <a:ea typeface="+mn-ea"/>
                <a:cs typeface="+mn-cs"/>
              </a:rPr>
              <a:t>……: And this is a good </a:t>
            </a:r>
            <a:r>
              <a:rPr lang="en-US" sz="1200" b="0" i="0" u="none" strike="noStrike" kern="1200" dirty="0" err="1">
                <a:solidFill>
                  <a:schemeClr val="tx1"/>
                </a:solidFill>
                <a:effectLst/>
                <a:latin typeface="+mn-lt"/>
                <a:ea typeface="+mn-ea"/>
                <a:cs typeface="+mn-cs"/>
              </a:rPr>
              <a:t>sageway</a:t>
            </a:r>
            <a:r>
              <a:rPr lang="en-US" sz="1200" b="0" i="0" u="none" strike="noStrike" kern="1200" dirty="0">
                <a:solidFill>
                  <a:schemeClr val="tx1"/>
                </a:solidFill>
                <a:effectLst/>
                <a:latin typeface="+mn-lt"/>
                <a:ea typeface="+mn-ea"/>
                <a:cs typeface="+mn-cs"/>
              </a:rPr>
              <a:t> into an my own work…...in a  way in which community responded it. In some ways, there is a drive to make systems fair for the most vulnerable groups.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need to learn from other disciplines who have looked at data much more </a:t>
            </a:r>
            <a:r>
              <a:rPr lang="en-US" sz="1200" b="0" i="0" u="none" strike="noStrike" kern="1200" dirty="0" err="1">
                <a:solidFill>
                  <a:schemeClr val="tx1"/>
                </a:solidFill>
                <a:effectLst/>
                <a:latin typeface="+mn-lt"/>
                <a:ea typeface="+mn-ea"/>
                <a:cs typeface="+mn-cs"/>
              </a:rPr>
              <a:t>rirgorously</a:t>
            </a:r>
            <a:r>
              <a:rPr lang="en-US" sz="1200" b="0" i="0" u="none" strike="noStrike" kern="1200" dirty="0">
                <a:solidFill>
                  <a:schemeClr val="tx1"/>
                </a:solidFill>
                <a:effectLst/>
                <a:latin typeface="+mn-lt"/>
                <a:ea typeface="+mn-ea"/>
                <a:cs typeface="+mn-cs"/>
              </a:rPr>
              <a:t> and work with them to draw lessons from ML.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need to have an interdisciplinary approach specifically focused on data. We can learn from disciplines such as anthropology and history. I read an article by Ali </a:t>
            </a:r>
            <a:r>
              <a:rPr lang="en-US" sz="1200" b="0" i="0" u="none" strike="noStrike" kern="1200" dirty="0" err="1">
                <a:solidFill>
                  <a:schemeClr val="tx1"/>
                </a:solidFill>
                <a:effectLst/>
                <a:latin typeface="+mn-lt"/>
                <a:ea typeface="+mn-ea"/>
                <a:cs typeface="+mn-cs"/>
              </a:rPr>
              <a:t>Alkhatib</a:t>
            </a:r>
            <a:r>
              <a:rPr lang="en-US" sz="1200" b="0" i="0" u="none" strike="noStrike" kern="1200" dirty="0">
                <a:solidFill>
                  <a:schemeClr val="tx1"/>
                </a:solidFill>
                <a:effectLst/>
                <a:latin typeface="+mn-lt"/>
                <a:ea typeface="+mn-ea"/>
                <a:cs typeface="+mn-cs"/>
              </a:rPr>
              <a:t>, how we can learn from anthropology.. </a:t>
            </a:r>
            <a:r>
              <a:rPr lang="en-US" sz="1200" b="0" i="0" u="none" strike="noStrike" kern="1200" dirty="0" err="1">
                <a:solidFill>
                  <a:schemeClr val="tx1"/>
                </a:solidFill>
                <a:effectLst/>
                <a:latin typeface="+mn-lt"/>
                <a:ea typeface="+mn-ea"/>
                <a:cs typeface="+mn-cs"/>
              </a:rPr>
              <a:t>Architives</a:t>
            </a:r>
            <a:r>
              <a:rPr lang="en-US" sz="1200" b="0" i="0" u="none" strike="noStrike" kern="1200" dirty="0">
                <a:solidFill>
                  <a:schemeClr val="tx1"/>
                </a:solidFill>
                <a:effectLst/>
                <a:latin typeface="+mn-lt"/>
                <a:ea typeface="+mn-ea"/>
                <a:cs typeface="+mn-cs"/>
              </a:rPr>
              <a:t> are the human kind of collecting data, they are supposed to balanced and representatives records….  For example the state department has archives, there is internet, these things are done in systematic way. Historians are worried how these archives…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Technology is not value neutral - it’s political. To ay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hctechology</a:t>
            </a:r>
            <a:r>
              <a:rPr lang="en-US" sz="1200" b="0" i="0" u="none" strike="noStrike" kern="1200" dirty="0">
                <a:solidFill>
                  <a:schemeClr val="tx1"/>
                </a:solidFill>
                <a:effectLst/>
                <a:latin typeface="+mn-lt"/>
                <a:ea typeface="+mn-ea"/>
                <a:cs typeface="+mn-cs"/>
              </a:rPr>
              <a:t> ology is political, its not to suggest there is </a:t>
            </a:r>
            <a:r>
              <a:rPr lang="en-US" sz="1200" b="0" i="0" u="none" strike="noStrike" kern="1200" dirty="0" err="1">
                <a:solidFill>
                  <a:schemeClr val="tx1"/>
                </a:solidFill>
                <a:effectLst/>
                <a:latin typeface="+mn-lt"/>
                <a:ea typeface="+mn-ea"/>
                <a:cs typeface="+mn-cs"/>
              </a:rPr>
              <a:t>somekind</a:t>
            </a:r>
            <a:r>
              <a:rPr lang="en-US" sz="1200" b="0" i="0" u="none" strike="noStrike" kern="1200" dirty="0">
                <a:solidFill>
                  <a:schemeClr val="tx1"/>
                </a:solidFill>
                <a:effectLst/>
                <a:latin typeface="+mn-lt"/>
                <a:ea typeface="+mn-ea"/>
                <a:cs typeface="+mn-cs"/>
              </a:rPr>
              <a:t> of inherent </a:t>
            </a:r>
            <a:r>
              <a:rPr lang="en-US" sz="1200" b="0" i="0" u="none" strike="noStrike" kern="1200" dirty="0" err="1">
                <a:solidFill>
                  <a:schemeClr val="tx1"/>
                </a:solidFill>
                <a:effectLst/>
                <a:latin typeface="+mn-lt"/>
                <a:ea typeface="+mn-ea"/>
                <a:cs typeface="+mn-cs"/>
              </a:rPr>
              <a:t>courtersy</a:t>
            </a:r>
            <a:r>
              <a:rPr lang="en-US" sz="1200" b="0" i="0" u="none" strike="noStrike" kern="1200" dirty="0">
                <a:solidFill>
                  <a:schemeClr val="tx1"/>
                </a:solidFill>
                <a:effectLst/>
                <a:latin typeface="+mn-lt"/>
                <a:ea typeface="+mn-ea"/>
                <a:cs typeface="+mn-cs"/>
              </a:rPr>
              <a:t>. Rather it’s an </a:t>
            </a:r>
            <a:r>
              <a:rPr lang="en-US" sz="1200" b="0" i="0" u="none" strike="noStrike" kern="1200" dirty="0" err="1">
                <a:solidFill>
                  <a:schemeClr val="tx1"/>
                </a:solidFill>
                <a:effectLst/>
                <a:latin typeface="+mn-lt"/>
                <a:ea typeface="+mn-ea"/>
                <a:cs typeface="+mn-cs"/>
              </a:rPr>
              <a:t>akncolegelggement</a:t>
            </a:r>
            <a:r>
              <a:rPr lang="en-US" sz="1200" b="0" i="0" u="none" strike="noStrike" kern="1200" dirty="0">
                <a:solidFill>
                  <a:schemeClr val="tx1"/>
                </a:solidFill>
                <a:effectLst/>
                <a:latin typeface="+mn-lt"/>
                <a:ea typeface="+mn-ea"/>
                <a:cs typeface="+mn-cs"/>
              </a:rPr>
              <a:t> that  research agenda we pursue, </a:t>
            </a:r>
            <a:r>
              <a:rPr lang="en-US" sz="1200" b="0" i="0" u="none" strike="noStrike" kern="1200" dirty="0" err="1">
                <a:solidFill>
                  <a:schemeClr val="tx1"/>
                </a:solidFill>
                <a:effectLst/>
                <a:latin typeface="+mn-lt"/>
                <a:ea typeface="+mn-ea"/>
                <a:cs typeface="+mn-cs"/>
              </a:rPr>
              <a:t>methodos</a:t>
            </a:r>
            <a:r>
              <a:rPr lang="en-US" sz="1200" b="0" i="0" u="none" strike="noStrike" kern="1200" dirty="0">
                <a:solidFill>
                  <a:schemeClr val="tx1"/>
                </a:solidFill>
                <a:effectLst/>
                <a:latin typeface="+mn-lt"/>
                <a:ea typeface="+mn-ea"/>
                <a:cs typeface="+mn-cs"/>
              </a:rPr>
              <a:t> and methodologies we adopt, and </a:t>
            </a:r>
            <a:r>
              <a:rPr lang="en-US" sz="1200" b="0" i="0" u="none" strike="noStrike" kern="1200" dirty="0" err="1">
                <a:solidFill>
                  <a:schemeClr val="tx1"/>
                </a:solidFill>
                <a:effectLst/>
                <a:latin typeface="+mn-lt"/>
                <a:ea typeface="+mn-ea"/>
                <a:cs typeface="+mn-cs"/>
              </a:rPr>
              <a:t>techologoes</a:t>
            </a:r>
            <a:r>
              <a:rPr lang="en-US" sz="1200" b="0" i="0" u="none" strike="noStrike" kern="1200" dirty="0">
                <a:solidFill>
                  <a:schemeClr val="tx1"/>
                </a:solidFill>
                <a:effectLst/>
                <a:latin typeface="+mn-lt"/>
                <a:ea typeface="+mn-ea"/>
                <a:cs typeface="+mn-cs"/>
              </a:rPr>
              <a:t> we create are value laden and it’s impossible to isolate from the social relations that structure  our society.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beleicts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tha</a:t>
            </a:r>
            <a:r>
              <a:rPr lang="en-US" sz="1200" b="0" i="0" u="none" strike="noStrike" kern="1200" dirty="0">
                <a:solidFill>
                  <a:schemeClr val="tx1"/>
                </a:solidFill>
                <a:effectLst/>
                <a:latin typeface="+mn-lt"/>
                <a:ea typeface="+mn-ea"/>
                <a:cs typeface="+mn-cs"/>
              </a:rPr>
              <a:t> technology is value neutral…. Is too common in ML and computer science as a whole. An article be Ben Green “Data Science as a Political Action- Grounding Data Science in a Politics of Justice”… one of the key arguments that neutrality of technology , … to understand why, one must first attend to and recognize we live in a society structure interlocking systems of inequality </a:t>
            </a:r>
            <a:r>
              <a:rPr lang="en-US" sz="1200" b="0" i="0" u="none" strike="noStrike" kern="1200" dirty="0" err="1">
                <a:solidFill>
                  <a:schemeClr val="tx1"/>
                </a:solidFill>
                <a:effectLst/>
                <a:latin typeface="+mn-lt"/>
                <a:ea typeface="+mn-ea"/>
                <a:cs typeface="+mn-cs"/>
              </a:rPr>
              <a:t>nad</a:t>
            </a:r>
            <a:r>
              <a:rPr lang="en-US" sz="1200" b="0" i="0" u="none" strike="noStrike" kern="1200" dirty="0">
                <a:solidFill>
                  <a:schemeClr val="tx1"/>
                </a:solidFill>
                <a:effectLst/>
                <a:latin typeface="+mn-lt"/>
                <a:ea typeface="+mn-ea"/>
                <a:cs typeface="+mn-cs"/>
              </a:rPr>
              <a:t> oppression that </a:t>
            </a:r>
            <a:r>
              <a:rPr lang="en-US" sz="1200" b="0" i="0" u="none" strike="noStrike" kern="1200" dirty="0" err="1">
                <a:solidFill>
                  <a:schemeClr val="tx1"/>
                </a:solidFill>
                <a:effectLst/>
                <a:latin typeface="+mn-lt"/>
                <a:ea typeface="+mn-ea"/>
                <a:cs typeface="+mn-cs"/>
              </a:rPr>
              <a:t>digves</a:t>
            </a:r>
            <a:r>
              <a:rPr lang="en-US" sz="1200" b="0" i="0" u="none" strike="noStrike" kern="1200" dirty="0">
                <a:solidFill>
                  <a:schemeClr val="tx1"/>
                </a:solidFill>
                <a:effectLst/>
                <a:latin typeface="+mn-lt"/>
                <a:ea typeface="+mn-ea"/>
                <a:cs typeface="+mn-cs"/>
              </a:rPr>
              <a:t> rise to systematic and differential allocation of power, privilege and resources . critically research and </a:t>
            </a:r>
            <a:r>
              <a:rPr lang="en-US" sz="1200" b="0" i="0" u="none" strike="noStrike" kern="1200" dirty="0" err="1">
                <a:solidFill>
                  <a:schemeClr val="tx1"/>
                </a:solidFill>
                <a:effectLst/>
                <a:latin typeface="+mn-lt"/>
                <a:ea typeface="+mn-ea"/>
                <a:cs typeface="+mn-cs"/>
              </a:rPr>
              <a:t>deve</a:t>
            </a:r>
            <a:r>
              <a:rPr lang="en-US" sz="1200" b="0" i="0" u="none" strike="noStrike" kern="1200" dirty="0">
                <a:solidFill>
                  <a:schemeClr val="tx1"/>
                </a:solidFill>
                <a:effectLst/>
                <a:latin typeface="+mn-lt"/>
                <a:ea typeface="+mn-ea"/>
                <a:cs typeface="+mn-cs"/>
              </a:rPr>
              <a:t> of AI and tech, does not somehow exist outside of social relations. Instead if it deeply </a:t>
            </a:r>
            <a:r>
              <a:rPr lang="en-US" sz="1200" b="0" i="0" u="none" strike="noStrike" kern="1200" dirty="0" err="1">
                <a:solidFill>
                  <a:schemeClr val="tx1"/>
                </a:solidFill>
                <a:effectLst/>
                <a:latin typeface="+mn-lt"/>
                <a:ea typeface="+mn-ea"/>
                <a:cs typeface="+mn-cs"/>
              </a:rPr>
              <a:t>entageld</a:t>
            </a:r>
            <a:r>
              <a:rPr lang="en-US" sz="1200" b="0" i="0" u="none" strike="noStrike" kern="1200" dirty="0">
                <a:solidFill>
                  <a:schemeClr val="tx1"/>
                </a:solidFill>
                <a:effectLst/>
                <a:latin typeface="+mn-lt"/>
                <a:ea typeface="+mn-ea"/>
                <a:cs typeface="+mn-cs"/>
              </a:rPr>
              <a:t> within them. </a:t>
            </a:r>
            <a:r>
              <a:rPr lang="en-US" sz="1200" b="0" i="0" u="none" strike="noStrike" kern="1200" dirty="0" err="1">
                <a:solidFill>
                  <a:schemeClr val="tx1"/>
                </a:solidFill>
                <a:effectLst/>
                <a:latin typeface="+mn-lt"/>
                <a:ea typeface="+mn-ea"/>
                <a:cs typeface="+mn-cs"/>
              </a:rPr>
              <a:t>REsearchers</a:t>
            </a:r>
            <a:r>
              <a:rPr lang="en-US" sz="1200" b="0" i="0" u="none" strike="noStrike" kern="1200" dirty="0">
                <a:solidFill>
                  <a:schemeClr val="tx1"/>
                </a:solidFill>
                <a:effectLst/>
                <a:latin typeface="+mn-lt"/>
                <a:ea typeface="+mn-ea"/>
                <a:cs typeface="+mn-cs"/>
              </a:rPr>
              <a:t> embed values </a:t>
            </a:r>
            <a:r>
              <a:rPr lang="en-US" sz="1200" b="0" i="0" u="none" strike="noStrike" kern="1200" dirty="0" err="1">
                <a:solidFill>
                  <a:schemeClr val="tx1"/>
                </a:solidFill>
                <a:effectLst/>
                <a:latin typeface="+mn-lt"/>
                <a:ea typeface="+mn-ea"/>
                <a:cs typeface="+mn-cs"/>
              </a:rPr>
              <a:t>normals</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assumptiuons</a:t>
            </a:r>
            <a:r>
              <a:rPr lang="en-US" sz="1200" b="0" i="0" u="none" strike="noStrike" kern="1200" dirty="0">
                <a:solidFill>
                  <a:schemeClr val="tx1"/>
                </a:solidFill>
                <a:effectLst/>
                <a:latin typeface="+mn-lt"/>
                <a:ea typeface="+mn-ea"/>
                <a:cs typeface="+mn-cs"/>
              </a:rPr>
              <a:t>, many of which might reflet dominant views of the society. For many, </a:t>
            </a:r>
            <a:r>
              <a:rPr lang="en-US" sz="1200" b="0" i="0" u="none" strike="noStrike" kern="1200" dirty="0" err="1">
                <a:solidFill>
                  <a:schemeClr val="tx1"/>
                </a:solidFill>
                <a:effectLst/>
                <a:latin typeface="+mn-lt"/>
                <a:ea typeface="+mn-ea"/>
                <a:cs typeface="+mn-cs"/>
              </a:rPr>
              <a:t>morms</a:t>
            </a:r>
            <a:r>
              <a:rPr lang="en-US" sz="1200" b="0" i="0" u="none" strike="noStrike" kern="1200" dirty="0">
                <a:solidFill>
                  <a:schemeClr val="tx1"/>
                </a:solidFill>
                <a:effectLst/>
                <a:latin typeface="+mn-lt"/>
                <a:ea typeface="+mn-ea"/>
                <a:cs typeface="+mn-cs"/>
              </a:rPr>
              <a:t> and values maty no </a:t>
            </a:r>
            <a:r>
              <a:rPr lang="en-US" sz="1200" b="0" i="0" u="none" strike="noStrike" kern="1200" dirty="0" err="1">
                <a:solidFill>
                  <a:schemeClr val="tx1"/>
                </a:solidFill>
                <a:effectLst/>
                <a:latin typeface="+mn-lt"/>
                <a:ea typeface="+mn-ea"/>
                <a:cs typeface="+mn-cs"/>
              </a:rPr>
              <a:t>bt</a:t>
            </a:r>
            <a:r>
              <a:rPr lang="en-US" sz="1200" b="0" i="0" u="none" strike="noStrike" kern="1200" dirty="0">
                <a:solidFill>
                  <a:schemeClr val="tx1"/>
                </a:solidFill>
                <a:effectLst/>
                <a:latin typeface="+mn-lt"/>
                <a:ea typeface="+mn-ea"/>
                <a:cs typeface="+mn-cs"/>
              </a:rPr>
              <a:t> visible (doesn’t mean it’s not there)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social positions in the world, and set of experiences shapes and bounds our view of the world’ this in turn affects the research questions we pursue and how we pursue them.   --- </a:t>
            </a:r>
            <a:r>
              <a:rPr lang="en-US" sz="1200" b="0" i="0" u="none" strike="noStrike" kern="1200" dirty="0" err="1">
                <a:solidFill>
                  <a:schemeClr val="tx1"/>
                </a:solidFill>
                <a:effectLst/>
                <a:latin typeface="+mn-lt"/>
                <a:ea typeface="+mn-ea"/>
                <a:cs typeface="+mn-cs"/>
              </a:rPr>
              <a:t>Kaeser</a:t>
            </a:r>
            <a:r>
              <a:rPr lang="en-US" sz="1200" b="0" i="0" u="none" strike="noStrike" kern="1200" dirty="0">
                <a:solidFill>
                  <a:schemeClr val="tx1"/>
                </a:solidFill>
                <a:effectLst/>
                <a:latin typeface="+mn-lt"/>
                <a:ea typeface="+mn-ea"/>
                <a:cs typeface="+mn-cs"/>
              </a:rPr>
              <a:t>- Chen et al (2020)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Positionality-aware machine learning</a:t>
            </a:r>
            <a:endParaRPr lang="en-US" b="0" dirty="0">
              <a:effectLst/>
            </a:endParaRPr>
          </a:p>
          <a:p>
            <a:pPr rtl="0"/>
            <a:r>
              <a:rPr lang="en-US" sz="1200" b="0" i="0" u="none" strike="noStrike" kern="1200" dirty="0">
                <a:solidFill>
                  <a:schemeClr val="tx1"/>
                </a:solidFill>
                <a:effectLst/>
                <a:latin typeface="+mn-lt"/>
                <a:ea typeface="+mn-ea"/>
                <a:cs typeface="+mn-cs"/>
              </a:rPr>
              <a:t>Positionality is not about individual or individual choices. Positionality is not something that we can escape from ,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83B03-D70E-C045-AA48-A51180899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62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114364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fontAlgn="base">
              <a:buNone/>
            </a:pPr>
            <a:r>
              <a:rPr lang="en-US" sz="1200" dirty="0">
                <a:latin typeface="PT Sans" panose="020B0503020203020204" pitchFamily="34" charset="77"/>
              </a:rPr>
              <a:t>In NLP world recommendations become outdated over time with release of new NLP libraries and transformers almost every quarter. Instead of being overly prescriptive with our advice, we want to help you develop intuition for what matters when you make decisions about what to include in your tech stack.</a:t>
            </a:r>
          </a:p>
          <a:p>
            <a:pPr algn="ctr"/>
            <a:r>
              <a:rPr lang="en-US" sz="1200" dirty="0">
                <a:latin typeface="PT Sans" panose="020B0503020203020204" pitchFamily="34" charset="77"/>
              </a:rPr>
              <a:t>We recognize that you probably have your own set of restrictions. </a:t>
            </a:r>
          </a:p>
          <a:p>
            <a:endParaRPr lang="en-US" dirty="0"/>
          </a:p>
        </p:txBody>
      </p:sp>
      <p:sp>
        <p:nvSpPr>
          <p:cNvPr id="4" name="Slide Number Placeholder 3"/>
          <p:cNvSpPr>
            <a:spLocks noGrp="1"/>
          </p:cNvSpPr>
          <p:nvPr>
            <p:ph type="sldNum" sz="quarter" idx="5"/>
          </p:nvPr>
        </p:nvSpPr>
        <p:spPr/>
        <p:txBody>
          <a:bodyPr/>
          <a:lstStyle/>
          <a:p>
            <a:fld id="{2BD74A2A-2922-9047-B58E-60FAC395B515}" type="slidenum">
              <a:rPr lang="en-US" smtClean="0"/>
              <a:t>44</a:t>
            </a:fld>
            <a:endParaRPr lang="en-US"/>
          </a:p>
        </p:txBody>
      </p:sp>
    </p:spTree>
    <p:extLst>
      <p:ext uri="{BB962C8B-B14F-4D97-AF65-F5344CB8AC3E}">
        <p14:creationId xmlns:p14="http://schemas.microsoft.com/office/powerpoint/2010/main" val="2664953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of the common questions I get asked is ‘how do I know when to implement the machine learning, in particular NLP’</a:t>
            </a:r>
          </a:p>
          <a:p>
            <a:pPr rtl="0"/>
            <a:endParaRPr lang="en-US" b="0" dirty="0">
              <a:effectLst/>
            </a:endParaRPr>
          </a:p>
          <a:p>
            <a:pPr rtl="0"/>
            <a:br>
              <a:rPr lang="en-US" dirty="0"/>
            </a:br>
            <a:r>
              <a:rPr lang="en-US" dirty="0"/>
              <a:t>What I’ve noticed is , </a:t>
            </a:r>
            <a:r>
              <a:rPr lang="en-US" sz="1200" b="0" i="0" u="none" strike="noStrike" kern="1200" dirty="0">
                <a:solidFill>
                  <a:schemeClr val="tx1"/>
                </a:solidFill>
                <a:effectLst/>
                <a:latin typeface="+mn-lt"/>
                <a:ea typeface="+mn-ea"/>
                <a:cs typeface="+mn-cs"/>
              </a:rPr>
              <a:t>the best bet  on ML and NLP use cases tend to have some common characteristics: </a:t>
            </a:r>
          </a:p>
          <a:p>
            <a:pPr rtl="0"/>
            <a:r>
              <a:rPr lang="en-US" sz="1200" b="0" i="0" u="none" strike="noStrike" kern="1200" dirty="0">
                <a:solidFill>
                  <a:schemeClr val="tx1"/>
                </a:solidFill>
                <a:effectLst/>
                <a:latin typeface="+mn-lt"/>
                <a:ea typeface="+mn-ea"/>
                <a:cs typeface="+mn-cs"/>
              </a:rPr>
              <a:t>• They seek operational or production efficiencies. </a:t>
            </a:r>
          </a:p>
          <a:p>
            <a:pPr rtl="0"/>
            <a:r>
              <a:rPr lang="en-US" sz="1200" b="0" i="0" u="none" strike="noStrike" kern="1200" dirty="0">
                <a:solidFill>
                  <a:schemeClr val="tx1"/>
                </a:solidFill>
                <a:effectLst/>
                <a:latin typeface="+mn-lt"/>
                <a:ea typeface="+mn-ea"/>
                <a:cs typeface="+mn-cs"/>
              </a:rPr>
              <a:t>They also seek to automate redundant, data-heavy tasks or jobs that would allow humans to focus on human-suited tasks. </a:t>
            </a:r>
          </a:p>
          <a:p>
            <a:pPr rtl="0"/>
            <a:r>
              <a:rPr lang="en-US" sz="1200" b="0" i="0" u="none" strike="noStrike" kern="1200" dirty="0">
                <a:solidFill>
                  <a:schemeClr val="tx1"/>
                </a:solidFill>
                <a:effectLst/>
                <a:latin typeface="+mn-lt"/>
                <a:ea typeface="+mn-ea"/>
                <a:cs typeface="+mn-cs"/>
              </a:rPr>
              <a:t>• and They seek insights for </a:t>
            </a:r>
            <a:r>
              <a:rPr lang="en-US" sz="1200" b="0" i="0" u="none" strike="noStrike" kern="1200" dirty="0" err="1">
                <a:solidFill>
                  <a:schemeClr val="tx1"/>
                </a:solidFill>
                <a:effectLst/>
                <a:latin typeface="+mn-lt"/>
                <a:ea typeface="+mn-ea"/>
                <a:cs typeface="+mn-cs"/>
              </a:rPr>
              <a:t>competitiave</a:t>
            </a:r>
            <a:r>
              <a:rPr lang="en-US" sz="1200" b="0" i="0" u="none" strike="noStrike" kern="1200" dirty="0">
                <a:solidFill>
                  <a:schemeClr val="tx1"/>
                </a:solidFill>
                <a:effectLst/>
                <a:latin typeface="+mn-lt"/>
                <a:ea typeface="+mn-ea"/>
                <a:cs typeface="+mn-cs"/>
              </a:rPr>
              <a:t> advantages, or </a:t>
            </a:r>
            <a:r>
              <a:rPr lang="en-US" sz="1200" b="0" i="0" u="none" strike="noStrike" kern="1200" dirty="0" err="1">
                <a:solidFill>
                  <a:schemeClr val="tx1"/>
                </a:solidFill>
                <a:effectLst/>
                <a:latin typeface="+mn-lt"/>
                <a:ea typeface="+mn-ea"/>
                <a:cs typeface="+mn-cs"/>
              </a:rPr>
              <a:t>personalizations</a:t>
            </a:r>
            <a:r>
              <a:rPr lang="en-US" sz="1200" b="0" i="0" u="none" strike="noStrike" kern="1200" dirty="0">
                <a:solidFill>
                  <a:schemeClr val="tx1"/>
                </a:solidFill>
                <a:effectLst/>
                <a:latin typeface="+mn-lt"/>
                <a:ea typeface="+mn-ea"/>
                <a:cs typeface="+mn-cs"/>
              </a:rPr>
              <a:t> to their customers and things around that nature. .</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2BD74A2A-2922-9047-B58E-60FAC395B515}" type="slidenum">
              <a:rPr lang="en-US" smtClean="0"/>
              <a:t>45</a:t>
            </a:fld>
            <a:endParaRPr lang="en-US"/>
          </a:p>
        </p:txBody>
      </p:sp>
    </p:spTree>
    <p:extLst>
      <p:ext uri="{BB962C8B-B14F-4D97-AF65-F5344CB8AC3E}">
        <p14:creationId xmlns:p14="http://schemas.microsoft.com/office/powerpoint/2010/main" val="376271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software called compass used by judges in FL,</a:t>
            </a:r>
          </a:p>
          <a:p>
            <a:endParaRPr lang="en-US" dirty="0"/>
          </a:p>
          <a:p>
            <a:r>
              <a:rPr lang="en-US" dirty="0"/>
              <a:t>What was observed was this software was biased against black defendants than white</a:t>
            </a:r>
          </a:p>
          <a:p>
            <a:r>
              <a:rPr lang="en-US" dirty="0"/>
              <a:t>If you flip the gender, the output of the software changed for 45% of the </a:t>
            </a:r>
            <a:r>
              <a:rPr lang="en-US" dirty="0" err="1"/>
              <a:t>invidudalls</a:t>
            </a:r>
            <a:r>
              <a:rPr lang="en-US" dirty="0"/>
              <a:t>.</a:t>
            </a:r>
          </a:p>
          <a:p>
            <a:endParaRPr lang="en-US" dirty="0"/>
          </a:p>
          <a:p>
            <a:r>
              <a:rPr lang="en-US" dirty="0"/>
              <a:t>There are many , in literature.</a:t>
            </a:r>
          </a:p>
        </p:txBody>
      </p:sp>
      <p:sp>
        <p:nvSpPr>
          <p:cNvPr id="4" name="Slide Number Placeholder 3"/>
          <p:cNvSpPr>
            <a:spLocks noGrp="1"/>
          </p:cNvSpPr>
          <p:nvPr>
            <p:ph type="sldNum" sz="quarter" idx="5"/>
          </p:nvPr>
        </p:nvSpPr>
        <p:spPr/>
        <p:txBody>
          <a:bodyPr/>
          <a:lstStyle/>
          <a:p>
            <a:fld id="{2BD74A2A-2922-9047-B58E-60FAC395B515}" type="slidenum">
              <a:rPr lang="en-US" smtClean="0"/>
              <a:t>6</a:t>
            </a:fld>
            <a:endParaRPr lang="en-US"/>
          </a:p>
        </p:txBody>
      </p:sp>
    </p:spTree>
    <p:extLst>
      <p:ext uri="{BB962C8B-B14F-4D97-AF65-F5344CB8AC3E}">
        <p14:creationId xmlns:p14="http://schemas.microsoft.com/office/powerpoint/2010/main" val="330407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pattern .. These </a:t>
            </a:r>
            <a:r>
              <a:rPr lang="en-US" dirty="0" err="1"/>
              <a:t>algoruthms</a:t>
            </a:r>
            <a:r>
              <a:rPr lang="en-US" dirty="0"/>
              <a:t> are shown to be highly accurate for male and inaccurate for females. Due to this there is a backlash for computer vision /facial recognition </a:t>
            </a:r>
            <a:r>
              <a:rPr lang="en-US" dirty="0" err="1"/>
              <a:t>algoruthns</a:t>
            </a:r>
            <a:r>
              <a:rPr lang="en-US" dirty="0"/>
              <a:t>.</a:t>
            </a:r>
          </a:p>
        </p:txBody>
      </p:sp>
      <p:sp>
        <p:nvSpPr>
          <p:cNvPr id="4" name="Slide Number Placeholder 3"/>
          <p:cNvSpPr>
            <a:spLocks noGrp="1"/>
          </p:cNvSpPr>
          <p:nvPr>
            <p:ph type="sldNum" sz="quarter" idx="5"/>
          </p:nvPr>
        </p:nvSpPr>
        <p:spPr/>
        <p:txBody>
          <a:bodyPr/>
          <a:lstStyle/>
          <a:p>
            <a:fld id="{BA26A979-DDB0-F448-876A-625AF4F5A37C}" type="slidenum">
              <a:rPr lang="en-US" smtClean="0"/>
              <a:t>7</a:t>
            </a:fld>
            <a:endParaRPr lang="en-US"/>
          </a:p>
        </p:txBody>
      </p:sp>
    </p:spTree>
    <p:extLst>
      <p:ext uri="{BB962C8B-B14F-4D97-AF65-F5344CB8AC3E}">
        <p14:creationId xmlns:p14="http://schemas.microsoft.com/office/powerpoint/2010/main" val="109868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in </a:t>
            </a:r>
            <a:r>
              <a:rPr lang="en-US" dirty="0" err="1"/>
              <a:t>lanbguyage</a:t>
            </a:r>
            <a:r>
              <a:rPr lang="en-US" dirty="0"/>
              <a:t> </a:t>
            </a:r>
            <a:r>
              <a:rPr lang="en-US" dirty="0" err="1"/>
              <a:t>transalation</a:t>
            </a:r>
            <a:endParaRPr lang="en-US" dirty="0"/>
          </a:p>
          <a:p>
            <a:endParaRPr lang="en-US" dirty="0"/>
          </a:p>
          <a:p>
            <a:r>
              <a:rPr lang="en-US" dirty="0"/>
              <a:t>Just so </a:t>
            </a:r>
            <a:r>
              <a:rPr lang="en-US" dirty="0" err="1"/>
              <a:t>yo</a:t>
            </a:r>
            <a:r>
              <a:rPr lang="en-US" dirty="0"/>
              <a:t> know </a:t>
            </a:r>
            <a:r>
              <a:rPr lang="en-US" dirty="0" err="1"/>
              <a:t>tyhese</a:t>
            </a:r>
            <a:r>
              <a:rPr lang="en-US" dirty="0"/>
              <a:t> two </a:t>
            </a:r>
            <a:r>
              <a:rPr lang="en-US" dirty="0" err="1"/>
              <a:t>langauges</a:t>
            </a:r>
            <a:r>
              <a:rPr lang="en-US" dirty="0"/>
              <a:t> (Hungarian and Turkish) is gender neutral.</a:t>
            </a:r>
          </a:p>
          <a:p>
            <a:endParaRPr lang="en-US" dirty="0"/>
          </a:p>
          <a:p>
            <a:r>
              <a:rPr lang="en-US" dirty="0"/>
              <a:t>The gender of nurse flipped from he to she, </a:t>
            </a:r>
          </a:p>
          <a:p>
            <a:r>
              <a:rPr lang="en-US" dirty="0"/>
              <a:t>And doctor flipped from she to he.. </a:t>
            </a:r>
          </a:p>
          <a:p>
            <a:endParaRPr lang="en-US" dirty="0"/>
          </a:p>
          <a:p>
            <a:r>
              <a:rPr lang="en-US" dirty="0"/>
              <a:t>They </a:t>
            </a:r>
            <a:r>
              <a:rPr lang="en-US" dirty="0" err="1"/>
              <a:t>classifiy</a:t>
            </a:r>
            <a:r>
              <a:rPr lang="en-US" dirty="0"/>
              <a:t> things – because our data suggests most of that is nurse and data.</a:t>
            </a:r>
          </a:p>
        </p:txBody>
      </p:sp>
      <p:sp>
        <p:nvSpPr>
          <p:cNvPr id="4" name="Slide Number Placeholder 3"/>
          <p:cNvSpPr>
            <a:spLocks noGrp="1"/>
          </p:cNvSpPr>
          <p:nvPr>
            <p:ph type="sldNum" sz="quarter" idx="5"/>
          </p:nvPr>
        </p:nvSpPr>
        <p:spPr/>
        <p:txBody>
          <a:bodyPr/>
          <a:lstStyle/>
          <a:p>
            <a:fld id="{BA26A979-DDB0-F448-876A-625AF4F5A37C}" type="slidenum">
              <a:rPr lang="en-US" smtClean="0"/>
              <a:t>8</a:t>
            </a:fld>
            <a:endParaRPr lang="en-US"/>
          </a:p>
        </p:txBody>
      </p:sp>
    </p:spTree>
    <p:extLst>
      <p:ext uri="{BB962C8B-B14F-4D97-AF65-F5344CB8AC3E}">
        <p14:creationId xmlns:p14="http://schemas.microsoft.com/office/powerpoint/2010/main" val="213030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 problem is the input data…. One reasons for biases in ML </a:t>
            </a:r>
            <a:r>
              <a:rPr lang="en-US" dirty="0" err="1"/>
              <a:t>algortihms</a:t>
            </a:r>
            <a:endParaRPr lang="en-US" dirty="0"/>
          </a:p>
        </p:txBody>
      </p:sp>
      <p:sp>
        <p:nvSpPr>
          <p:cNvPr id="4" name="Slide Number Placeholder 3"/>
          <p:cNvSpPr>
            <a:spLocks noGrp="1"/>
          </p:cNvSpPr>
          <p:nvPr>
            <p:ph type="sldNum" sz="quarter" idx="5"/>
          </p:nvPr>
        </p:nvSpPr>
        <p:spPr/>
        <p:txBody>
          <a:bodyPr/>
          <a:lstStyle/>
          <a:p>
            <a:fld id="{BA26A979-DDB0-F448-876A-625AF4F5A37C}" type="slidenum">
              <a:rPr lang="en-US" smtClean="0"/>
              <a:t>9</a:t>
            </a:fld>
            <a:endParaRPr lang="en-US"/>
          </a:p>
        </p:txBody>
      </p:sp>
    </p:spTree>
    <p:extLst>
      <p:ext uri="{BB962C8B-B14F-4D97-AF65-F5344CB8AC3E}">
        <p14:creationId xmlns:p14="http://schemas.microsoft.com/office/powerpoint/2010/main" val="1819525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input atrribute4s of </a:t>
            </a:r>
            <a:r>
              <a:rPr lang="en-US" dirty="0" err="1"/>
              <a:t>ibnividual</a:t>
            </a:r>
            <a:r>
              <a:rPr lang="en-US" dirty="0"/>
              <a:t> whether to approve the loan or not, </a:t>
            </a:r>
          </a:p>
        </p:txBody>
      </p:sp>
      <p:sp>
        <p:nvSpPr>
          <p:cNvPr id="4" name="Slide Number Placeholder 3"/>
          <p:cNvSpPr>
            <a:spLocks noGrp="1"/>
          </p:cNvSpPr>
          <p:nvPr>
            <p:ph type="sldNum" sz="quarter" idx="5"/>
          </p:nvPr>
        </p:nvSpPr>
        <p:spPr/>
        <p:txBody>
          <a:bodyPr/>
          <a:lstStyle/>
          <a:p>
            <a:fld id="{BA26A979-DDB0-F448-876A-625AF4F5A37C}" type="slidenum">
              <a:rPr lang="en-US" smtClean="0"/>
              <a:t>10</a:t>
            </a:fld>
            <a:endParaRPr lang="en-US"/>
          </a:p>
        </p:txBody>
      </p:sp>
    </p:spTree>
    <p:extLst>
      <p:ext uri="{BB962C8B-B14F-4D97-AF65-F5344CB8AC3E}">
        <p14:creationId xmlns:p14="http://schemas.microsoft.com/office/powerpoint/2010/main" val="2742892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913" y="5427584"/>
            <a:ext cx="1083212" cy="1009793"/>
          </a:xfrm>
          <a:prstGeom prst="rect">
            <a:avLst/>
          </a:prstGeom>
        </p:spPr>
      </p:pic>
    </p:spTree>
    <p:extLst>
      <p:ext uri="{BB962C8B-B14F-4D97-AF65-F5344CB8AC3E}">
        <p14:creationId xmlns:p14="http://schemas.microsoft.com/office/powerpoint/2010/main" val="2929762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98493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78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97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52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602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88706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59332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5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accent3">
              <a:lumMod val="40000"/>
              <a:lumOff val="60000"/>
            </a:schemeClr>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Box 6">
            <a:extLst>
              <a:ext uri="{FF2B5EF4-FFF2-40B4-BE49-F238E27FC236}">
                <a16:creationId xmlns:a16="http://schemas.microsoft.com/office/drawing/2014/main" id="{F7EE5994-BDBA-6B40-9ACA-3A06B25DF440}"/>
              </a:ext>
            </a:extLst>
          </p:cNvPr>
          <p:cNvSpPr txBox="1"/>
          <p:nvPr userDrawn="1"/>
        </p:nvSpPr>
        <p:spPr>
          <a:xfrm>
            <a:off x="16016438" y="2489735"/>
            <a:ext cx="184731" cy="369332"/>
          </a:xfrm>
          <a:prstGeom prst="rect">
            <a:avLst/>
          </a:prstGeom>
          <a:solidFill>
            <a:schemeClr val="tx1"/>
          </a:solidFill>
        </p:spPr>
        <p:txBody>
          <a:bodyPr wrap="none" rtlCol="0">
            <a:spAutoFit/>
          </a:bodyPr>
          <a:lstStyle/>
          <a:p>
            <a:endParaRPr lang="en-US" sz="1800" dirty="0"/>
          </a:p>
        </p:txBody>
      </p:sp>
    </p:spTree>
    <p:extLst>
      <p:ext uri="{BB962C8B-B14F-4D97-AF65-F5344CB8AC3E}">
        <p14:creationId xmlns:p14="http://schemas.microsoft.com/office/powerpoint/2010/main" val="922190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section, title, text (dark backgroun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lumMod val="40000"/>
              <a:lumOff val="60000"/>
            </a:schemeClr>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Box 6">
            <a:extLst>
              <a:ext uri="{FF2B5EF4-FFF2-40B4-BE49-F238E27FC236}">
                <a16:creationId xmlns:a16="http://schemas.microsoft.com/office/drawing/2014/main" id="{F7EE5994-BDBA-6B40-9ACA-3A06B25DF440}"/>
              </a:ext>
            </a:extLst>
          </p:cNvPr>
          <p:cNvSpPr txBox="1"/>
          <p:nvPr userDrawn="1"/>
        </p:nvSpPr>
        <p:spPr>
          <a:xfrm>
            <a:off x="16016438" y="2489735"/>
            <a:ext cx="184731" cy="369332"/>
          </a:xfrm>
          <a:prstGeom prst="rect">
            <a:avLst/>
          </a:prstGeom>
          <a:solidFill>
            <a:schemeClr val="tx1"/>
          </a:solidFill>
        </p:spPr>
        <p:txBody>
          <a:bodyPr wrap="none" rtlCol="0">
            <a:spAutoFit/>
          </a:bodyPr>
          <a:lstStyle/>
          <a:p>
            <a:endParaRPr lang="en-US" sz="1800" dirty="0"/>
          </a:p>
        </p:txBody>
      </p:sp>
    </p:spTree>
    <p:extLst>
      <p:ext uri="{BB962C8B-B14F-4D97-AF65-F5344CB8AC3E}">
        <p14:creationId xmlns:p14="http://schemas.microsoft.com/office/powerpoint/2010/main" val="1447426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tx1"/>
                </a:solidFill>
              </a:defRPr>
            </a:lvl1pPr>
          </a:lstStyle>
          <a:p>
            <a:r>
              <a:rPr lang="en-US" dirty="0"/>
              <a:t>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301401"/>
            <a:ext cx="638351" cy="256032"/>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4781977" y="733130"/>
            <a:ext cx="7404599" cy="6124871"/>
          </a:xfrm>
          <a:prstGeom prst="rect">
            <a:avLst/>
          </a:prstGeom>
        </p:spPr>
      </p:pic>
    </p:spTree>
    <p:extLst>
      <p:ext uri="{BB962C8B-B14F-4D97-AF65-F5344CB8AC3E}">
        <p14:creationId xmlns:p14="http://schemas.microsoft.com/office/powerpoint/2010/main" val="202188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accent5">
              <a:lumMod val="60000"/>
              <a:lumOff val="40000"/>
            </a:schemeClr>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Box 6">
            <a:extLst>
              <a:ext uri="{FF2B5EF4-FFF2-40B4-BE49-F238E27FC236}">
                <a16:creationId xmlns:a16="http://schemas.microsoft.com/office/drawing/2014/main" id="{F7EE5994-BDBA-6B40-9ACA-3A06B25DF440}"/>
              </a:ext>
            </a:extLst>
          </p:cNvPr>
          <p:cNvSpPr txBox="1"/>
          <p:nvPr userDrawn="1"/>
        </p:nvSpPr>
        <p:spPr>
          <a:xfrm>
            <a:off x="16016438" y="2489735"/>
            <a:ext cx="184731" cy="369332"/>
          </a:xfrm>
          <a:prstGeom prst="rect">
            <a:avLst/>
          </a:prstGeom>
          <a:solidFill>
            <a:schemeClr val="tx1"/>
          </a:solidFill>
        </p:spPr>
        <p:txBody>
          <a:bodyPr wrap="none" rtlCol="0">
            <a:spAutoFit/>
          </a:bodyPr>
          <a:lstStyle/>
          <a:p>
            <a:endParaRPr lang="en-US" sz="1800" dirty="0"/>
          </a:p>
        </p:txBody>
      </p:sp>
    </p:spTree>
    <p:extLst>
      <p:ext uri="{BB962C8B-B14F-4D97-AF65-F5344CB8AC3E}">
        <p14:creationId xmlns:p14="http://schemas.microsoft.com/office/powerpoint/2010/main" val="2981484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ection, title, text (dark backgroun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5">
              <a:lumMod val="60000"/>
              <a:lumOff val="40000"/>
            </a:schemeClr>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Box 6">
            <a:extLst>
              <a:ext uri="{FF2B5EF4-FFF2-40B4-BE49-F238E27FC236}">
                <a16:creationId xmlns:a16="http://schemas.microsoft.com/office/drawing/2014/main" id="{F7EE5994-BDBA-6B40-9ACA-3A06B25DF440}"/>
              </a:ext>
            </a:extLst>
          </p:cNvPr>
          <p:cNvSpPr txBox="1"/>
          <p:nvPr userDrawn="1"/>
        </p:nvSpPr>
        <p:spPr>
          <a:xfrm>
            <a:off x="16016438" y="2489735"/>
            <a:ext cx="184731" cy="369332"/>
          </a:xfrm>
          <a:prstGeom prst="rect">
            <a:avLst/>
          </a:prstGeom>
          <a:solidFill>
            <a:schemeClr val="tx1"/>
          </a:solidFill>
        </p:spPr>
        <p:txBody>
          <a:bodyPr wrap="none" rtlCol="0">
            <a:spAutoFit/>
          </a:bodyPr>
          <a:lstStyle/>
          <a:p>
            <a:endParaRPr lang="en-US" sz="1800" dirty="0"/>
          </a:p>
        </p:txBody>
      </p:sp>
    </p:spTree>
    <p:extLst>
      <p:ext uri="{BB962C8B-B14F-4D97-AF65-F5344CB8AC3E}">
        <p14:creationId xmlns:p14="http://schemas.microsoft.com/office/powerpoint/2010/main" val="2587582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382981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3168455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1135502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03916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Confidential</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25544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6792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75344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20176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8651" y="5848604"/>
            <a:ext cx="758549" cy="70713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799" y="6151576"/>
            <a:ext cx="638351" cy="256032"/>
          </a:xfrm>
          <a:prstGeom prst="rect">
            <a:avLst/>
          </a:prstGeom>
        </p:spPr>
      </p:pic>
    </p:spTree>
    <p:extLst>
      <p:ext uri="{BB962C8B-B14F-4D97-AF65-F5344CB8AC3E}">
        <p14:creationId xmlns:p14="http://schemas.microsoft.com/office/powerpoint/2010/main" val="624194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388274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1670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930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802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56840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548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472109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2897580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975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41197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648849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8601" y="2949352"/>
            <a:ext cx="3914801" cy="487680"/>
          </a:xfrm>
          <a:prstGeom prst="rect">
            <a:avLst/>
          </a:prstGeom>
        </p:spPr>
      </p:pic>
      <p:sp>
        <p:nvSpPr>
          <p:cNvPr id="6"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br>
            <a:br>
              <a:rPr lang="en-US" sz="1867" dirty="0"/>
            </a:br>
            <a:r>
              <a:rPr lang="en-US" sz="1867" dirty="0">
                <a:solidFill>
                  <a:srgbClr val="000000"/>
                </a:solidFill>
              </a:rPr>
              <a:t>Get started today </a:t>
            </a:r>
            <a:r>
              <a:rPr lang="en-US" sz="1867" dirty="0" err="1">
                <a:solidFill>
                  <a:srgbClr val="054ADA"/>
                </a:solidFill>
                <a:hlinkClick r:id="rId3"/>
              </a:rPr>
              <a:t>www.</a:t>
            </a:r>
            <a:r>
              <a:rPr lang="en-US" sz="1867" dirty="0" err="1">
                <a:solidFill>
                  <a:srgbClr val="054ADA"/>
                </a:solidFill>
                <a:ea typeface="IBM Plex Sans Regular" charset="0"/>
                <a:cs typeface="IBM Plex Sans Regular" charset="0"/>
                <a:hlinkClick r:id="rId3"/>
              </a:rPr>
              <a:t>ibm.com</a:t>
            </a:r>
            <a:r>
              <a:rPr lang="en-US" sz="1867" dirty="0">
                <a:solidFill>
                  <a:srgbClr val="054ADA"/>
                </a:solidFill>
                <a:ea typeface="IBM Plex Sans Regular" charset="0"/>
                <a:cs typeface="IBM Plex Sans Regular" charset="0"/>
                <a:hlinkClick r:id="rId3"/>
              </a:rPr>
              <a:t>/</a:t>
            </a:r>
            <a:r>
              <a:rPr lang="en-US" sz="1867" dirty="0" err="1">
                <a:solidFill>
                  <a:srgbClr val="054ADA"/>
                </a:solidFill>
                <a:ea typeface="IBM Plex Sans Regular" charset="0"/>
                <a:cs typeface="IBM Plex Sans Regular" charset="0"/>
                <a:hlinkClick r:id="rId3"/>
              </a:rPr>
              <a:t>watson</a:t>
            </a:r>
            <a:endParaRPr lang="en-US" sz="1867" dirty="0"/>
          </a:p>
        </p:txBody>
      </p:sp>
    </p:spTree>
    <p:extLst>
      <p:ext uri="{BB962C8B-B14F-4D97-AF65-F5344CB8AC3E}">
        <p14:creationId xmlns:p14="http://schemas.microsoft.com/office/powerpoint/2010/main" val="31597448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0139-6386-CE4D-9B87-511577513D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B7596-37E7-D649-8A8D-B05AC5558F3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33BA13-8E5C-B947-B575-79B5504A13CF}"/>
              </a:ext>
            </a:extLst>
          </p:cNvPr>
          <p:cNvSpPr>
            <a:spLocks noGrp="1"/>
          </p:cNvSpPr>
          <p:nvPr>
            <p:ph type="dt" sz="half" idx="10"/>
          </p:nvPr>
        </p:nvSpPr>
        <p:spPr/>
        <p:txBody>
          <a:bodyPr/>
          <a:lstStyle/>
          <a:p>
            <a:fld id="{38A27C9D-24CF-E246-B2F6-E888DBF67E05}" type="datetime1">
              <a:rPr lang="en-US" smtClean="0"/>
              <a:t>3/22/2022</a:t>
            </a:fld>
            <a:endParaRPr lang="en-US"/>
          </a:p>
        </p:txBody>
      </p:sp>
      <p:sp>
        <p:nvSpPr>
          <p:cNvPr id="5" name="Footer Placeholder 4">
            <a:extLst>
              <a:ext uri="{FF2B5EF4-FFF2-40B4-BE49-F238E27FC236}">
                <a16:creationId xmlns:a16="http://schemas.microsoft.com/office/drawing/2014/main" id="{8FDDD4BF-E7B5-204F-B167-9B4429D10C4E}"/>
              </a:ext>
            </a:extLst>
          </p:cNvPr>
          <p:cNvSpPr>
            <a:spLocks noGrp="1"/>
          </p:cNvSpPr>
          <p:nvPr>
            <p:ph type="ftr" sz="quarter" idx="11"/>
          </p:nvPr>
        </p:nvSpPr>
        <p:spPr/>
        <p:txBody>
          <a:bodyPr/>
          <a:lstStyle/>
          <a:p>
            <a:r>
              <a:rPr lang="en-US"/>
              <a:t>IBM Confidential</a:t>
            </a:r>
          </a:p>
        </p:txBody>
      </p:sp>
      <p:sp>
        <p:nvSpPr>
          <p:cNvPr id="6" name="Slide Number Placeholder 5">
            <a:extLst>
              <a:ext uri="{FF2B5EF4-FFF2-40B4-BE49-F238E27FC236}">
                <a16:creationId xmlns:a16="http://schemas.microsoft.com/office/drawing/2014/main" id="{FCE285A7-F0A5-0049-967F-443415BC7D7A}"/>
              </a:ext>
            </a:extLst>
          </p:cNvPr>
          <p:cNvSpPr>
            <a:spLocks noGrp="1"/>
          </p:cNvSpPr>
          <p:nvPr>
            <p:ph type="sldNum" sz="quarter" idx="12"/>
          </p:nvPr>
        </p:nvSpPr>
        <p:spPr/>
        <p:txBody>
          <a:bodyPr/>
          <a:lstStyle/>
          <a:p>
            <a:fld id="{5D051B76-EEBE-8245-A3D4-04CD84B8E506}" type="slidenum">
              <a:rPr lang="en-US" smtClean="0"/>
              <a:t>‹#›</a:t>
            </a:fld>
            <a:endParaRPr lang="en-US"/>
          </a:p>
        </p:txBody>
      </p:sp>
    </p:spTree>
    <p:extLst>
      <p:ext uri="{BB962C8B-B14F-4D97-AF65-F5344CB8AC3E}">
        <p14:creationId xmlns:p14="http://schemas.microsoft.com/office/powerpoint/2010/main" val="2599821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F84C48-CEE8-204E-8E00-D352819FF598}" type="datetime1">
              <a:rPr lang="en-US" smtClean="0"/>
              <a:t>3/22/2022</a:t>
            </a:fld>
            <a:endParaRPr lang="en-US"/>
          </a:p>
        </p:txBody>
      </p:sp>
      <p:sp>
        <p:nvSpPr>
          <p:cNvPr id="8" name="Footer Placeholder 7"/>
          <p:cNvSpPr>
            <a:spLocks noGrp="1"/>
          </p:cNvSpPr>
          <p:nvPr>
            <p:ph type="ftr" sz="quarter" idx="11"/>
          </p:nvPr>
        </p:nvSpPr>
        <p:spPr/>
        <p:txBody>
          <a:bodyPr/>
          <a:lstStyle/>
          <a:p>
            <a:r>
              <a:rPr lang="en-US"/>
              <a:t>© 2018 IBM Corporation</a:t>
            </a:r>
          </a:p>
        </p:txBody>
      </p:sp>
      <p:sp>
        <p:nvSpPr>
          <p:cNvPr id="9" name="Slide Number Placeholder 8"/>
          <p:cNvSpPr>
            <a:spLocks noGrp="1"/>
          </p:cNvSpPr>
          <p:nvPr>
            <p:ph type="sldNum" sz="quarter" idx="12"/>
          </p:nvPr>
        </p:nvSpPr>
        <p:spPr/>
        <p:txBody>
          <a:bodyPr/>
          <a:lstStyle/>
          <a:p>
            <a:fld id="{B7588A4F-448D-3E4D-A0D5-54440ECF67AA}" type="slidenum">
              <a:rPr lang="en-US" smtClean="0"/>
              <a:t>‹#›</a:t>
            </a:fld>
            <a:endParaRPr lang="en-US"/>
          </a:p>
        </p:txBody>
      </p:sp>
    </p:spTree>
    <p:extLst>
      <p:ext uri="{BB962C8B-B14F-4D97-AF65-F5344CB8AC3E}">
        <p14:creationId xmlns:p14="http://schemas.microsoft.com/office/powerpoint/2010/main" val="1151497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89000" y="2266951"/>
            <a:ext cx="104140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147599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547069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6"/>
        <p:cNvGrpSpPr/>
        <p:nvPr/>
      </p:nvGrpSpPr>
      <p:grpSpPr>
        <a:xfrm>
          <a:off x="0" y="0"/>
          <a:ext cx="0" cy="0"/>
          <a:chOff x="0" y="0"/>
          <a:chExt cx="0" cy="0"/>
        </a:xfrm>
      </p:grpSpPr>
      <p:sp>
        <p:nvSpPr>
          <p:cNvPr id="28" name="Shape 28"/>
          <p:cNvSpPr txBox="1">
            <a:spLocks noGrp="1"/>
          </p:cNvSpPr>
          <p:nvPr>
            <p:ph type="title"/>
          </p:nvPr>
        </p:nvSpPr>
        <p:spPr>
          <a:xfrm>
            <a:off x="1229333" y="1189033"/>
            <a:ext cx="9154800" cy="1143200"/>
          </a:xfrm>
          <a:prstGeom prst="rect">
            <a:avLst/>
          </a:prstGeom>
        </p:spPr>
        <p:txBody>
          <a:bodyPr wrap="square" lIns="91425" tIns="91425" rIns="91425" bIns="91425" anchor="t" anchorCtr="0"/>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Shape 29"/>
          <p:cNvSpPr txBox="1">
            <a:spLocks noGrp="1"/>
          </p:cNvSpPr>
          <p:nvPr>
            <p:ph type="body" idx="1"/>
          </p:nvPr>
        </p:nvSpPr>
        <p:spPr>
          <a:xfrm>
            <a:off x="1229333" y="2516504"/>
            <a:ext cx="4724400" cy="4036800"/>
          </a:xfrm>
          <a:prstGeom prst="rect">
            <a:avLst/>
          </a:prstGeom>
        </p:spPr>
        <p:txBody>
          <a:bodyPr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0" name="Shape 30"/>
          <p:cNvSpPr txBox="1">
            <a:spLocks noGrp="1"/>
          </p:cNvSpPr>
          <p:nvPr>
            <p:ph type="body" idx="2"/>
          </p:nvPr>
        </p:nvSpPr>
        <p:spPr>
          <a:xfrm>
            <a:off x="6238249" y="2516504"/>
            <a:ext cx="4724400" cy="4036800"/>
          </a:xfrm>
          <a:prstGeom prst="rect">
            <a:avLst/>
          </a:prstGeom>
        </p:spPr>
        <p:txBody>
          <a:bodyPr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1" name="Shape 31"/>
          <p:cNvSpPr txBox="1">
            <a:spLocks noGrp="1"/>
          </p:cNvSpPr>
          <p:nvPr>
            <p:ph type="sldNum" idx="12"/>
          </p:nvPr>
        </p:nvSpPr>
        <p:spPr>
          <a:xfrm>
            <a:off x="11472533" y="6120400"/>
            <a:ext cx="719600" cy="7376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90944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7303A-7FF9-9B43-B710-80EB83D3682C}"/>
              </a:ext>
            </a:extLst>
          </p:cNvPr>
          <p:cNvSpPr>
            <a:spLocks noGrp="1"/>
          </p:cNvSpPr>
          <p:nvPr>
            <p:ph type="dt" sz="half" idx="10"/>
          </p:nvPr>
        </p:nvSpPr>
        <p:spPr/>
        <p:txBody>
          <a:bodyPr/>
          <a:lstStyle/>
          <a:p>
            <a:fld id="{37E49575-BFA6-7F4D-8248-C0EAE2BFB036}" type="datetimeFigureOut">
              <a:rPr lang="en-US" smtClean="0"/>
              <a:t>3/22/2022</a:t>
            </a:fld>
            <a:endParaRPr lang="en-US"/>
          </a:p>
        </p:txBody>
      </p:sp>
      <p:sp>
        <p:nvSpPr>
          <p:cNvPr id="3" name="Footer Placeholder 2">
            <a:extLst>
              <a:ext uri="{FF2B5EF4-FFF2-40B4-BE49-F238E27FC236}">
                <a16:creationId xmlns:a16="http://schemas.microsoft.com/office/drawing/2014/main" id="{81F27671-E603-E44A-8BD9-CA629352E7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340211-3462-2E40-9C6A-B948FF4166D4}"/>
              </a:ext>
            </a:extLst>
          </p:cNvPr>
          <p:cNvSpPr>
            <a:spLocks noGrp="1"/>
          </p:cNvSpPr>
          <p:nvPr>
            <p:ph type="sldNum" sz="quarter" idx="12"/>
          </p:nvPr>
        </p:nvSpPr>
        <p:spPr/>
        <p:txBody>
          <a:bodyPr/>
          <a:lstStyle/>
          <a:p>
            <a:fld id="{B7B690DD-1701-9B4F-A066-AC373A826BB1}" type="slidenum">
              <a:rPr lang="en-US" smtClean="0"/>
              <a:t>‹#›</a:t>
            </a:fld>
            <a:endParaRPr lang="en-US"/>
          </a:p>
        </p:txBody>
      </p:sp>
    </p:spTree>
    <p:extLst>
      <p:ext uri="{BB962C8B-B14F-4D97-AF65-F5344CB8AC3E}">
        <p14:creationId xmlns:p14="http://schemas.microsoft.com/office/powerpoint/2010/main" val="372155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5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96908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05846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6983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Confidential</a:t>
            </a:r>
            <a:endParaRPr lang="en-US" dirty="0"/>
          </a:p>
        </p:txBody>
      </p:sp>
    </p:spTree>
    <p:extLst>
      <p:ext uri="{BB962C8B-B14F-4D97-AF65-F5344CB8AC3E}">
        <p14:creationId xmlns:p14="http://schemas.microsoft.com/office/powerpoint/2010/main" val="378021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alpha val="20000"/>
                  </a:schemeClr>
                </a:solidFill>
                <a:latin typeface="+mn-lt"/>
                <a:ea typeface="Arial" charset="0"/>
                <a:cs typeface="Arial" charset="0"/>
              </a:defRPr>
            </a:lvl1pPr>
          </a:lstStyle>
          <a:p>
            <a:r>
              <a:rPr lang="de-DE"/>
              <a:t>IBM Confidential</a:t>
            </a:r>
            <a:endParaRPr lang="en-US"/>
          </a:p>
        </p:txBody>
      </p:sp>
    </p:spTree>
    <p:extLst>
      <p:ext uri="{BB962C8B-B14F-4D97-AF65-F5344CB8AC3E}">
        <p14:creationId xmlns:p14="http://schemas.microsoft.com/office/powerpoint/2010/main" val="15555542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8" r:id="rId42"/>
    <p:sldLayoutId id="2147483709" r:id="rId43"/>
    <p:sldLayoutId id="2147483712" r:id="rId44"/>
    <p:sldLayoutId id="2147483713" r:id="rId45"/>
    <p:sldLayoutId id="2147483714" r:id="rId4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neupane@fas.harvard.edu"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2.png"/><Relationship Id="rId4" Type="http://schemas.openxmlformats.org/officeDocument/2006/relationships/image" Target="../media/image20.jpe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3.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38.jpeg"/><Relationship Id="rId4" Type="http://schemas.openxmlformats.org/officeDocument/2006/relationships/hyperlink" Target="https://www.businessinsider.com/hirevue-ai-powered-job-interview-platform-2017-8"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8.png"/><Relationship Id="rId5" Type="http://schemas.openxmlformats.org/officeDocument/2006/relationships/hyperlink" Target="https://omviser.com/"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22.jpe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6.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9"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60.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ECF279-7F43-CB44-B5D5-A30DFF1CFE36}"/>
              </a:ext>
            </a:extLst>
          </p:cNvPr>
          <p:cNvSpPr>
            <a:spLocks noGrp="1"/>
          </p:cNvSpPr>
          <p:nvPr>
            <p:ph type="subTitle" idx="1"/>
          </p:nvPr>
        </p:nvSpPr>
        <p:spPr>
          <a:xfrm>
            <a:off x="1159865" y="2380687"/>
            <a:ext cx="9449081" cy="1724486"/>
          </a:xfrm>
        </p:spPr>
        <p:txBody>
          <a:bodyPr>
            <a:normAutofit fontScale="47500" lnSpcReduction="20000"/>
          </a:bodyPr>
          <a:lstStyle/>
          <a:p>
            <a:r>
              <a:rPr lang="en-US" sz="5100" b="1" dirty="0">
                <a:latin typeface="PT Sans" panose="020B0503020203020204" pitchFamily="34" charset="77"/>
              </a:rPr>
              <a:t>Artificial Intelligence through the different lens – </a:t>
            </a:r>
            <a:r>
              <a:rPr lang="en-US" sz="5100" b="1">
                <a:latin typeface="PT Sans" panose="020B0503020203020204" pitchFamily="34" charset="77"/>
              </a:rPr>
              <a:t>Cornell University</a:t>
            </a:r>
            <a:endParaRPr lang="en-US" sz="5100" b="1" dirty="0">
              <a:latin typeface="PT Sans" panose="020B0503020203020204" pitchFamily="34" charset="77"/>
            </a:endParaRPr>
          </a:p>
          <a:p>
            <a:r>
              <a:rPr lang="en-US" sz="3300" b="1" dirty="0">
                <a:latin typeface="PT Sans" panose="020B0503020203020204" pitchFamily="34" charset="77"/>
              </a:rPr>
              <a:t>Bikalpa Neupane, Ph.D. (Penn State)</a:t>
            </a:r>
          </a:p>
          <a:p>
            <a:r>
              <a:rPr lang="en-US" dirty="0">
                <a:solidFill>
                  <a:srgbClr val="FF0000"/>
                </a:solidFill>
                <a:latin typeface="PT Sans" panose="020B0503020203020204" pitchFamily="34" charset="77"/>
              </a:rPr>
              <a:t>Director of AI Companion, Takeda Pharmaceuticals</a:t>
            </a:r>
          </a:p>
          <a:p>
            <a:r>
              <a:rPr lang="en-US" dirty="0">
                <a:latin typeface="PT Sans" panose="020B0503020203020204" pitchFamily="34" charset="77"/>
              </a:rPr>
              <a:t>Email: </a:t>
            </a:r>
            <a:r>
              <a:rPr lang="en-US" dirty="0">
                <a:latin typeface="PT Sans" panose="020B0503020203020204" pitchFamily="34" charset="77"/>
                <a:hlinkClick r:id="rId3">
                  <a:extLst>
                    <a:ext uri="{A12FA001-AC4F-418D-AE19-62706E023703}">
                      <ahyp:hlinkClr xmlns:ahyp="http://schemas.microsoft.com/office/drawing/2018/hyperlinkcolor" val="tx"/>
                    </a:ext>
                  </a:extLst>
                </a:hlinkClick>
              </a:rPr>
              <a:t>bneupane@fas.harvard.edu</a:t>
            </a:r>
            <a:endParaRPr lang="en-US" dirty="0">
              <a:latin typeface="PT Sans" panose="020B0503020203020204" pitchFamily="34" charset="77"/>
            </a:endParaRPr>
          </a:p>
          <a:p>
            <a:r>
              <a:rPr lang="en-US" dirty="0">
                <a:solidFill>
                  <a:srgbClr val="00B0F0"/>
                </a:solidFill>
                <a:latin typeface="PT Sans" panose="020B0503020203020204" pitchFamily="34" charset="77"/>
              </a:rPr>
              <a:t>Twitter: @BikalpaN</a:t>
            </a:r>
          </a:p>
          <a:p>
            <a:endParaRPr lang="en-US" dirty="0">
              <a:latin typeface="PT Sans" panose="020B0503020203020204" pitchFamily="34" charset="77"/>
            </a:endParaRPr>
          </a:p>
          <a:p>
            <a:endParaRPr lang="en-US" dirty="0">
              <a:latin typeface="PT Sans" panose="020B0503020203020204" pitchFamily="34" charset="77"/>
            </a:endParaRPr>
          </a:p>
          <a:p>
            <a:pPr>
              <a:lnSpc>
                <a:spcPct val="120000"/>
              </a:lnSpc>
            </a:pPr>
            <a:endParaRPr lang="en-US" i="1" dirty="0">
              <a:latin typeface="PT Sans" panose="020B0503020203020204" pitchFamily="34" charset="77"/>
            </a:endParaRPr>
          </a:p>
          <a:p>
            <a:pPr>
              <a:lnSpc>
                <a:spcPct val="120000"/>
              </a:lnSpc>
            </a:pPr>
            <a:endParaRPr lang="en-US" i="1" dirty="0">
              <a:latin typeface="PT Sans" panose="020B0503020203020204" pitchFamily="34" charset="77"/>
            </a:endParaRPr>
          </a:p>
        </p:txBody>
      </p:sp>
      <p:sp>
        <p:nvSpPr>
          <p:cNvPr id="4" name="TextBox 3">
            <a:extLst>
              <a:ext uri="{FF2B5EF4-FFF2-40B4-BE49-F238E27FC236}">
                <a16:creationId xmlns:a16="http://schemas.microsoft.com/office/drawing/2014/main" id="{AA38C01C-8BC5-9242-B826-E4BF8DA8D9F3}"/>
              </a:ext>
            </a:extLst>
          </p:cNvPr>
          <p:cNvSpPr txBox="1"/>
          <p:nvPr/>
        </p:nvSpPr>
        <p:spPr>
          <a:xfrm>
            <a:off x="452845" y="6148251"/>
            <a:ext cx="11382104" cy="461665"/>
          </a:xfrm>
          <a:prstGeom prst="rect">
            <a:avLst/>
          </a:prstGeom>
          <a:noFill/>
        </p:spPr>
        <p:txBody>
          <a:bodyPr wrap="square" rtlCol="0">
            <a:spAutoFit/>
          </a:bodyPr>
          <a:lstStyle/>
          <a:p>
            <a:r>
              <a:rPr lang="en-US" sz="1200" i="1" dirty="0">
                <a:latin typeface="PT Sans" panose="020B0503020203020204" pitchFamily="34" charset="77"/>
              </a:rPr>
              <a:t>Disclaimer: The views in this presentation are my own and don't necessarily represent </a:t>
            </a:r>
            <a:br>
              <a:rPr lang="en-US" sz="1200" i="1" dirty="0">
                <a:latin typeface="PT Sans" panose="020B0503020203020204" pitchFamily="34" charset="77"/>
              </a:rPr>
            </a:br>
            <a:r>
              <a:rPr lang="en-US" sz="1200" i="1" dirty="0">
                <a:latin typeface="PT Sans" panose="020B0503020203020204" pitchFamily="34" charset="77"/>
              </a:rPr>
              <a:t>the positions, strategies or opinions of  Takeda, IBM, Harvard, and Penn State. </a:t>
            </a:r>
            <a:endParaRPr lang="en-US" sz="1200" i="1" dirty="0"/>
          </a:p>
        </p:txBody>
      </p:sp>
    </p:spTree>
    <p:extLst>
      <p:ext uri="{BB962C8B-B14F-4D97-AF65-F5344CB8AC3E}">
        <p14:creationId xmlns:p14="http://schemas.microsoft.com/office/powerpoint/2010/main" val="3078433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Science Pipeline Guidelines">
            <a:extLst>
              <a:ext uri="{FF2B5EF4-FFF2-40B4-BE49-F238E27FC236}">
                <a16:creationId xmlns:a16="http://schemas.microsoft.com/office/drawing/2014/main" id="{2398C3F9-A972-8441-B409-DDD6770E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901117" y="3349940"/>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B2C704-0CF3-6041-8FAA-65CBF147CBD6}"/>
              </a:ext>
            </a:extLst>
          </p:cNvPr>
          <p:cNvSpPr/>
          <p:nvPr/>
        </p:nvSpPr>
        <p:spPr>
          <a:xfrm>
            <a:off x="4828674" y="3195817"/>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928F50-FC41-4E43-BAEC-66C5F77A467B}"/>
              </a:ext>
            </a:extLst>
          </p:cNvPr>
          <p:cNvSpPr txBox="1">
            <a:spLocks/>
          </p:cNvSpPr>
          <p:nvPr/>
        </p:nvSpPr>
        <p:spPr>
          <a:xfrm>
            <a:off x="2652523" y="1087291"/>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Example, Loan Prediction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10" name="TextBox 9">
            <a:extLst>
              <a:ext uri="{FF2B5EF4-FFF2-40B4-BE49-F238E27FC236}">
                <a16:creationId xmlns:a16="http://schemas.microsoft.com/office/drawing/2014/main" id="{1BE709B2-1269-814D-8204-30F39EE8E563}"/>
              </a:ext>
            </a:extLst>
          </p:cNvPr>
          <p:cNvSpPr txBox="1"/>
          <p:nvPr/>
        </p:nvSpPr>
        <p:spPr>
          <a:xfrm>
            <a:off x="4761906" y="4304594"/>
            <a:ext cx="2294020" cy="830997"/>
          </a:xfrm>
          <a:prstGeom prst="rect">
            <a:avLst/>
          </a:prstGeom>
          <a:noFill/>
        </p:spPr>
        <p:txBody>
          <a:bodyPr wrap="square" rtlCol="0">
            <a:spAutoFit/>
          </a:bodyPr>
          <a:lstStyle/>
          <a:p>
            <a:r>
              <a:rPr lang="en-US" sz="2400" dirty="0"/>
              <a:t>Loan</a:t>
            </a:r>
          </a:p>
          <a:p>
            <a:r>
              <a:rPr lang="en-US" sz="2400" dirty="0"/>
              <a:t>prediction</a:t>
            </a:r>
          </a:p>
        </p:txBody>
      </p:sp>
      <p:cxnSp>
        <p:nvCxnSpPr>
          <p:cNvPr id="9" name="Straight Arrow Connector 8">
            <a:extLst>
              <a:ext uri="{FF2B5EF4-FFF2-40B4-BE49-F238E27FC236}">
                <a16:creationId xmlns:a16="http://schemas.microsoft.com/office/drawing/2014/main" id="{F0DE98BE-5890-0849-9128-DE46FAFC99FB}"/>
              </a:ext>
            </a:extLst>
          </p:cNvPr>
          <p:cNvCxnSpPr>
            <a:cxnSpLocks/>
          </p:cNvCxnSpPr>
          <p:nvPr/>
        </p:nvCxnSpPr>
        <p:spPr>
          <a:xfrm>
            <a:off x="4087631" y="3788201"/>
            <a:ext cx="674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FA484B-DA33-D346-967F-529BF8D21140}"/>
              </a:ext>
            </a:extLst>
          </p:cNvPr>
          <p:cNvCxnSpPr/>
          <p:nvPr/>
        </p:nvCxnSpPr>
        <p:spPr>
          <a:xfrm>
            <a:off x="5884000" y="3788201"/>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793EBFC-8BCD-8D41-8C78-7D35E3CF00D5}"/>
              </a:ext>
            </a:extLst>
          </p:cNvPr>
          <p:cNvSpPr/>
          <p:nvPr/>
        </p:nvSpPr>
        <p:spPr>
          <a:xfrm>
            <a:off x="2724051" y="4777047"/>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Times New Roman" panose="02020603050405020304" pitchFamily="18" charset="0"/>
                <a:cs typeface="Times New Roman" panose="02020603050405020304" pitchFamily="18" charset="0"/>
              </a:rPr>
              <a:t>Bias in</a:t>
            </a:r>
          </a:p>
        </p:txBody>
      </p:sp>
      <p:sp>
        <p:nvSpPr>
          <p:cNvPr id="19" name="Rectangle 18">
            <a:extLst>
              <a:ext uri="{FF2B5EF4-FFF2-40B4-BE49-F238E27FC236}">
                <a16:creationId xmlns:a16="http://schemas.microsoft.com/office/drawing/2014/main" id="{24A89097-53DB-5542-AB1E-3DB4B99C2E97}"/>
              </a:ext>
            </a:extLst>
          </p:cNvPr>
          <p:cNvSpPr/>
          <p:nvPr/>
        </p:nvSpPr>
        <p:spPr>
          <a:xfrm>
            <a:off x="6708168" y="4823038"/>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Times New Roman" panose="02020603050405020304" pitchFamily="18" charset="0"/>
                <a:cs typeface="Times New Roman" panose="02020603050405020304" pitchFamily="18" charset="0"/>
              </a:rPr>
              <a:t>Bias out</a:t>
            </a:r>
          </a:p>
        </p:txBody>
      </p:sp>
      <p:pic>
        <p:nvPicPr>
          <p:cNvPr id="20" name="Picture 6" descr="Accepted Stamp Images, Stock Photos &amp;amp; Vectors | Shutterstock">
            <a:extLst>
              <a:ext uri="{FF2B5EF4-FFF2-40B4-BE49-F238E27FC236}">
                <a16:creationId xmlns:a16="http://schemas.microsoft.com/office/drawing/2014/main" id="{75EB4DD0-E1E5-4E47-B16E-DBF1819A3E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676"/>
          <a:stretch/>
        </p:blipFill>
        <p:spPr bwMode="auto">
          <a:xfrm>
            <a:off x="7020360" y="2984938"/>
            <a:ext cx="716467" cy="6392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Rejected stamp Stock Vector Image by ©roxanabalint #45397667">
            <a:extLst>
              <a:ext uri="{FF2B5EF4-FFF2-40B4-BE49-F238E27FC236}">
                <a16:creationId xmlns:a16="http://schemas.microsoft.com/office/drawing/2014/main" id="{ED569855-DF32-1042-85FB-2A1F721C6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1415" y="3788201"/>
            <a:ext cx="717087" cy="71708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4E224A01-3298-D74C-B96B-88CEDCB21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47" y="3074966"/>
            <a:ext cx="946651" cy="15220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29CC27-F16B-8A40-9AED-796D3C5599ED}"/>
              </a:ext>
            </a:extLst>
          </p:cNvPr>
          <p:cNvSpPr txBox="1"/>
          <p:nvPr/>
        </p:nvSpPr>
        <p:spPr>
          <a:xfrm>
            <a:off x="2730136" y="2766314"/>
            <a:ext cx="1357495" cy="1569660"/>
          </a:xfrm>
          <a:prstGeom prst="rect">
            <a:avLst/>
          </a:prstGeom>
          <a:noFill/>
          <a:ln w="15875">
            <a:solidFill>
              <a:schemeClr val="tx1"/>
            </a:solidFill>
          </a:ln>
        </p:spPr>
        <p:txBody>
          <a:bodyPr wrap="square" rtlCol="0">
            <a:spAutoFit/>
          </a:bodyPr>
          <a:lstStyle/>
          <a:p>
            <a:r>
              <a:rPr lang="en-US" sz="1600" dirty="0"/>
              <a:t>Age</a:t>
            </a:r>
          </a:p>
          <a:p>
            <a:r>
              <a:rPr lang="en-US" sz="1600" dirty="0"/>
              <a:t>Sex</a:t>
            </a:r>
          </a:p>
          <a:p>
            <a:r>
              <a:rPr lang="en-US" sz="1600" dirty="0"/>
              <a:t>Race</a:t>
            </a:r>
          </a:p>
          <a:p>
            <a:r>
              <a:rPr lang="en-US" sz="1600" dirty="0"/>
              <a:t>Income</a:t>
            </a:r>
          </a:p>
          <a:p>
            <a:r>
              <a:rPr lang="en-US" sz="1600" dirty="0"/>
              <a:t>Address</a:t>
            </a:r>
          </a:p>
          <a:p>
            <a:r>
              <a:rPr lang="en-US" sz="1600" dirty="0"/>
              <a:t>Credit score</a:t>
            </a:r>
          </a:p>
        </p:txBody>
      </p:sp>
    </p:spTree>
    <p:extLst>
      <p:ext uri="{BB962C8B-B14F-4D97-AF65-F5344CB8AC3E}">
        <p14:creationId xmlns:p14="http://schemas.microsoft.com/office/powerpoint/2010/main" val="35748917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5912198"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Root cause - Systemic Bias ? </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pic>
        <p:nvPicPr>
          <p:cNvPr id="6" name="Picture 5">
            <a:extLst>
              <a:ext uri="{FF2B5EF4-FFF2-40B4-BE49-F238E27FC236}">
                <a16:creationId xmlns:a16="http://schemas.microsoft.com/office/drawing/2014/main" id="{77A1FA87-2B8E-C74C-AE3A-312C769783C6}"/>
              </a:ext>
            </a:extLst>
          </p:cNvPr>
          <p:cNvPicPr>
            <a:picLocks noChangeAspect="1"/>
          </p:cNvPicPr>
          <p:nvPr/>
        </p:nvPicPr>
        <p:blipFill>
          <a:blip r:embed="rId3"/>
          <a:stretch>
            <a:fillRect/>
          </a:stretch>
        </p:blipFill>
        <p:spPr>
          <a:xfrm>
            <a:off x="208547" y="2564800"/>
            <a:ext cx="6513095" cy="1220131"/>
          </a:xfrm>
          <a:prstGeom prst="rect">
            <a:avLst/>
          </a:prstGeom>
        </p:spPr>
      </p:pic>
      <p:pic>
        <p:nvPicPr>
          <p:cNvPr id="10" name="Picture 9">
            <a:extLst>
              <a:ext uri="{FF2B5EF4-FFF2-40B4-BE49-F238E27FC236}">
                <a16:creationId xmlns:a16="http://schemas.microsoft.com/office/drawing/2014/main" id="{F1C6D618-1A4E-9845-9DBD-4DB03CDC126A}"/>
              </a:ext>
            </a:extLst>
          </p:cNvPr>
          <p:cNvPicPr>
            <a:picLocks noChangeAspect="1"/>
          </p:cNvPicPr>
          <p:nvPr/>
        </p:nvPicPr>
        <p:blipFill>
          <a:blip r:embed="rId4"/>
          <a:stretch>
            <a:fillRect/>
          </a:stretch>
        </p:blipFill>
        <p:spPr>
          <a:xfrm>
            <a:off x="362284" y="4344406"/>
            <a:ext cx="6247063" cy="1612145"/>
          </a:xfrm>
          <a:prstGeom prst="rect">
            <a:avLst/>
          </a:prstGeom>
        </p:spPr>
      </p:pic>
      <p:pic>
        <p:nvPicPr>
          <p:cNvPr id="11" name="Picture 10">
            <a:extLst>
              <a:ext uri="{FF2B5EF4-FFF2-40B4-BE49-F238E27FC236}">
                <a16:creationId xmlns:a16="http://schemas.microsoft.com/office/drawing/2014/main" id="{50B6D8B5-4B87-0F46-8B2B-84D9ECF6EFA9}"/>
              </a:ext>
            </a:extLst>
          </p:cNvPr>
          <p:cNvPicPr>
            <a:picLocks noChangeAspect="1"/>
          </p:cNvPicPr>
          <p:nvPr/>
        </p:nvPicPr>
        <p:blipFill>
          <a:blip r:embed="rId5"/>
          <a:stretch>
            <a:fillRect/>
          </a:stretch>
        </p:blipFill>
        <p:spPr>
          <a:xfrm>
            <a:off x="5109410" y="3762742"/>
            <a:ext cx="6513095" cy="1521886"/>
          </a:xfrm>
          <a:prstGeom prst="rect">
            <a:avLst/>
          </a:prstGeom>
        </p:spPr>
      </p:pic>
      <p:pic>
        <p:nvPicPr>
          <p:cNvPr id="4100" name="Picture 4" descr="Denial of Justice in International Investment Law • Aceris Law LLC">
            <a:extLst>
              <a:ext uri="{FF2B5EF4-FFF2-40B4-BE49-F238E27FC236}">
                <a16:creationId xmlns:a16="http://schemas.microsoft.com/office/drawing/2014/main" id="{C46661FF-B583-944C-8F56-694508153C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2385" y="1787136"/>
            <a:ext cx="2919615" cy="197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003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336847" y="870520"/>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That’s because , Lack of Representation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pic>
        <p:nvPicPr>
          <p:cNvPr id="6146" name="Picture 2" descr="Sample Selection Bias - Definition, How to Overcome, Types">
            <a:extLst>
              <a:ext uri="{FF2B5EF4-FFF2-40B4-BE49-F238E27FC236}">
                <a16:creationId xmlns:a16="http://schemas.microsoft.com/office/drawing/2014/main" id="{5BFC183E-989B-CD41-8087-BF6C8B1F4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655" y="743519"/>
            <a:ext cx="5515882" cy="48471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Detect Bias in AI. Detecting common (cognitive) biases in… | by  Maarten Grootendorst | Towards Data Science">
            <a:extLst>
              <a:ext uri="{FF2B5EF4-FFF2-40B4-BE49-F238E27FC236}">
                <a16:creationId xmlns:a16="http://schemas.microsoft.com/office/drawing/2014/main" id="{CBAECBA4-58A7-C142-A391-C2CB4AE0C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32" y="2675522"/>
            <a:ext cx="8486274" cy="31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0222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4087631" y="664708"/>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Bias is hidden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pic>
        <p:nvPicPr>
          <p:cNvPr id="6" name="Picture 2" descr="Data Science Pipeline Guidelines">
            <a:extLst>
              <a:ext uri="{FF2B5EF4-FFF2-40B4-BE49-F238E27FC236}">
                <a16:creationId xmlns:a16="http://schemas.microsoft.com/office/drawing/2014/main" id="{B8624BB0-5D06-B14D-98EB-00B5598C8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901117" y="3349940"/>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D993EB-843D-724D-9926-73205ED0B95C}"/>
              </a:ext>
            </a:extLst>
          </p:cNvPr>
          <p:cNvSpPr/>
          <p:nvPr/>
        </p:nvSpPr>
        <p:spPr>
          <a:xfrm>
            <a:off x="4828674" y="3195817"/>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6792E8-9A36-4D4E-A255-D136C39839A6}"/>
              </a:ext>
            </a:extLst>
          </p:cNvPr>
          <p:cNvSpPr txBox="1"/>
          <p:nvPr/>
        </p:nvSpPr>
        <p:spPr>
          <a:xfrm>
            <a:off x="4761906" y="4304594"/>
            <a:ext cx="2294020" cy="830997"/>
          </a:xfrm>
          <a:prstGeom prst="rect">
            <a:avLst/>
          </a:prstGeom>
          <a:noFill/>
        </p:spPr>
        <p:txBody>
          <a:bodyPr wrap="square" rtlCol="0">
            <a:spAutoFit/>
          </a:bodyPr>
          <a:lstStyle/>
          <a:p>
            <a:r>
              <a:rPr lang="en-US" sz="2400" dirty="0">
                <a:solidFill>
                  <a:schemeClr val="bg1"/>
                </a:solidFill>
              </a:rPr>
              <a:t>Loan</a:t>
            </a:r>
          </a:p>
          <a:p>
            <a:r>
              <a:rPr lang="en-US" sz="2400" dirty="0"/>
              <a:t>prediction</a:t>
            </a:r>
          </a:p>
        </p:txBody>
      </p:sp>
      <p:cxnSp>
        <p:nvCxnSpPr>
          <p:cNvPr id="9" name="Straight Arrow Connector 8">
            <a:extLst>
              <a:ext uri="{FF2B5EF4-FFF2-40B4-BE49-F238E27FC236}">
                <a16:creationId xmlns:a16="http://schemas.microsoft.com/office/drawing/2014/main" id="{0EA509D1-70B0-8E49-80CC-1B06357C657F}"/>
              </a:ext>
            </a:extLst>
          </p:cNvPr>
          <p:cNvCxnSpPr>
            <a:cxnSpLocks/>
          </p:cNvCxnSpPr>
          <p:nvPr/>
        </p:nvCxnSpPr>
        <p:spPr>
          <a:xfrm>
            <a:off x="4087631" y="3788201"/>
            <a:ext cx="674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189FA4-487D-B442-80BD-846B22506B55}"/>
              </a:ext>
            </a:extLst>
          </p:cNvPr>
          <p:cNvCxnSpPr/>
          <p:nvPr/>
        </p:nvCxnSpPr>
        <p:spPr>
          <a:xfrm>
            <a:off x="5884000" y="3788201"/>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29C6EC7-59A8-F54C-9D3F-2636AC9554BE}"/>
              </a:ext>
            </a:extLst>
          </p:cNvPr>
          <p:cNvSpPr/>
          <p:nvPr/>
        </p:nvSpPr>
        <p:spPr>
          <a:xfrm>
            <a:off x="2859632" y="4830714"/>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2"/>
                </a:solidFill>
              </a:rPr>
              <a:t>Bias in</a:t>
            </a:r>
          </a:p>
        </p:txBody>
      </p:sp>
      <p:sp>
        <p:nvSpPr>
          <p:cNvPr id="12" name="Rectangle 11">
            <a:extLst>
              <a:ext uri="{FF2B5EF4-FFF2-40B4-BE49-F238E27FC236}">
                <a16:creationId xmlns:a16="http://schemas.microsoft.com/office/drawing/2014/main" id="{C1CA11D9-143C-4649-9A4C-1A8FB1FC9281}"/>
              </a:ext>
            </a:extLst>
          </p:cNvPr>
          <p:cNvSpPr/>
          <p:nvPr/>
        </p:nvSpPr>
        <p:spPr>
          <a:xfrm>
            <a:off x="6876300" y="4832241"/>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2"/>
                </a:solidFill>
              </a:rPr>
              <a:t>Bias out</a:t>
            </a:r>
          </a:p>
        </p:txBody>
      </p:sp>
      <p:pic>
        <p:nvPicPr>
          <p:cNvPr id="13" name="Picture 6" descr="Accepted Stamp Images, Stock Photos &amp;amp; Vectors | Shutterstock">
            <a:extLst>
              <a:ext uri="{FF2B5EF4-FFF2-40B4-BE49-F238E27FC236}">
                <a16:creationId xmlns:a16="http://schemas.microsoft.com/office/drawing/2014/main" id="{FBD02985-6214-0E47-B4F2-40BB3144F1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676"/>
          <a:stretch/>
        </p:blipFill>
        <p:spPr bwMode="auto">
          <a:xfrm>
            <a:off x="7020360" y="2984938"/>
            <a:ext cx="716467" cy="6392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jected stamp Stock Vector Image by ©roxanabalint #45397667">
            <a:extLst>
              <a:ext uri="{FF2B5EF4-FFF2-40B4-BE49-F238E27FC236}">
                <a16:creationId xmlns:a16="http://schemas.microsoft.com/office/drawing/2014/main" id="{00BD53F0-6448-AC44-A128-56BD6E988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1415" y="3788201"/>
            <a:ext cx="717087" cy="7170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F42AEFA9-1ED5-3D4F-9CEE-9F42D23825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47" y="3074966"/>
            <a:ext cx="946651" cy="15220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93B2562-35FC-AD4F-8AE2-56C96977654B}"/>
              </a:ext>
            </a:extLst>
          </p:cNvPr>
          <p:cNvSpPr txBox="1"/>
          <p:nvPr/>
        </p:nvSpPr>
        <p:spPr>
          <a:xfrm>
            <a:off x="2730136" y="2766314"/>
            <a:ext cx="1357495" cy="1754326"/>
          </a:xfrm>
          <a:prstGeom prst="rect">
            <a:avLst/>
          </a:prstGeom>
          <a:noFill/>
          <a:ln w="15875">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Age</a:t>
            </a:r>
          </a:p>
          <a:p>
            <a:r>
              <a:rPr lang="en-US" strike="sngStrike" dirty="0">
                <a:latin typeface="Times New Roman" panose="02020603050405020304" pitchFamily="18" charset="0"/>
                <a:cs typeface="Times New Roman" panose="02020603050405020304" pitchFamily="18" charset="0"/>
              </a:rPr>
              <a:t>Sex</a:t>
            </a:r>
          </a:p>
          <a:p>
            <a:r>
              <a:rPr lang="en-US" strike="sngStrike" dirty="0">
                <a:latin typeface="Times New Roman" panose="02020603050405020304" pitchFamily="18" charset="0"/>
                <a:cs typeface="Times New Roman" panose="02020603050405020304" pitchFamily="18" charset="0"/>
              </a:rPr>
              <a:t>Race</a:t>
            </a:r>
          </a:p>
          <a:p>
            <a:r>
              <a:rPr lang="en-US" dirty="0">
                <a:latin typeface="Times New Roman" panose="02020603050405020304" pitchFamily="18" charset="0"/>
                <a:cs typeface="Times New Roman" panose="02020603050405020304" pitchFamily="18" charset="0"/>
              </a:rPr>
              <a:t>Income</a:t>
            </a:r>
          </a:p>
          <a:p>
            <a:r>
              <a:rPr lang="en-US" dirty="0">
                <a:latin typeface="Times New Roman" panose="02020603050405020304" pitchFamily="18" charset="0"/>
                <a:cs typeface="Times New Roman" panose="02020603050405020304" pitchFamily="18" charset="0"/>
              </a:rPr>
              <a:t>Address</a:t>
            </a:r>
          </a:p>
          <a:p>
            <a:r>
              <a:rPr lang="en-US" dirty="0">
                <a:latin typeface="Times New Roman" panose="02020603050405020304" pitchFamily="18" charset="0"/>
                <a:cs typeface="Times New Roman" panose="02020603050405020304" pitchFamily="18" charset="0"/>
              </a:rPr>
              <a:t>Credit score</a:t>
            </a:r>
          </a:p>
        </p:txBody>
      </p:sp>
      <p:sp>
        <p:nvSpPr>
          <p:cNvPr id="17" name="Rectangle 16">
            <a:extLst>
              <a:ext uri="{FF2B5EF4-FFF2-40B4-BE49-F238E27FC236}">
                <a16:creationId xmlns:a16="http://schemas.microsoft.com/office/drawing/2014/main" id="{2C985C83-FC00-DB48-B8F0-9649D4D7A7AA}"/>
              </a:ext>
            </a:extLst>
          </p:cNvPr>
          <p:cNvSpPr/>
          <p:nvPr/>
        </p:nvSpPr>
        <p:spPr>
          <a:xfrm>
            <a:off x="2730135" y="2764892"/>
            <a:ext cx="5088683" cy="1401726"/>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2"/>
                </a:solidFill>
              </a:rPr>
              <a:t>                      Still unfair???</a:t>
            </a:r>
          </a:p>
        </p:txBody>
      </p:sp>
    </p:spTree>
    <p:extLst>
      <p:ext uri="{BB962C8B-B14F-4D97-AF65-F5344CB8AC3E}">
        <p14:creationId xmlns:p14="http://schemas.microsoft.com/office/powerpoint/2010/main" val="4231075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Bias is hidden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pic>
        <p:nvPicPr>
          <p:cNvPr id="6" name="Picture 2" descr="Data Science Pipeline Guidelines">
            <a:extLst>
              <a:ext uri="{FF2B5EF4-FFF2-40B4-BE49-F238E27FC236}">
                <a16:creationId xmlns:a16="http://schemas.microsoft.com/office/drawing/2014/main" id="{B8624BB0-5D06-B14D-98EB-00B5598C8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901117" y="3349940"/>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D993EB-843D-724D-9926-73205ED0B95C}"/>
              </a:ext>
            </a:extLst>
          </p:cNvPr>
          <p:cNvSpPr/>
          <p:nvPr/>
        </p:nvSpPr>
        <p:spPr>
          <a:xfrm>
            <a:off x="4828674" y="3195817"/>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6792E8-9A36-4D4E-A255-D136C39839A6}"/>
              </a:ext>
            </a:extLst>
          </p:cNvPr>
          <p:cNvSpPr txBox="1"/>
          <p:nvPr/>
        </p:nvSpPr>
        <p:spPr>
          <a:xfrm>
            <a:off x="4761906" y="4304594"/>
            <a:ext cx="2294020" cy="830997"/>
          </a:xfrm>
          <a:prstGeom prst="rect">
            <a:avLst/>
          </a:prstGeom>
          <a:noFill/>
        </p:spPr>
        <p:txBody>
          <a:bodyPr wrap="square" rtlCol="0">
            <a:spAutoFit/>
          </a:bodyPr>
          <a:lstStyle/>
          <a:p>
            <a:r>
              <a:rPr lang="en-US" sz="2400" dirty="0"/>
              <a:t>Loan</a:t>
            </a:r>
          </a:p>
          <a:p>
            <a:r>
              <a:rPr lang="en-US" sz="2400" dirty="0"/>
              <a:t>prediction</a:t>
            </a:r>
          </a:p>
        </p:txBody>
      </p:sp>
      <p:cxnSp>
        <p:nvCxnSpPr>
          <p:cNvPr id="9" name="Straight Arrow Connector 8">
            <a:extLst>
              <a:ext uri="{FF2B5EF4-FFF2-40B4-BE49-F238E27FC236}">
                <a16:creationId xmlns:a16="http://schemas.microsoft.com/office/drawing/2014/main" id="{0EA509D1-70B0-8E49-80CC-1B06357C657F}"/>
              </a:ext>
            </a:extLst>
          </p:cNvPr>
          <p:cNvCxnSpPr>
            <a:cxnSpLocks/>
          </p:cNvCxnSpPr>
          <p:nvPr/>
        </p:nvCxnSpPr>
        <p:spPr>
          <a:xfrm>
            <a:off x="4087631" y="3788201"/>
            <a:ext cx="674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189FA4-487D-B442-80BD-846B22506B55}"/>
              </a:ext>
            </a:extLst>
          </p:cNvPr>
          <p:cNvCxnSpPr/>
          <p:nvPr/>
        </p:nvCxnSpPr>
        <p:spPr>
          <a:xfrm>
            <a:off x="5884000" y="3788201"/>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29C6EC7-59A8-F54C-9D3F-2636AC9554BE}"/>
              </a:ext>
            </a:extLst>
          </p:cNvPr>
          <p:cNvSpPr/>
          <p:nvPr/>
        </p:nvSpPr>
        <p:spPr>
          <a:xfrm>
            <a:off x="2859632" y="4830714"/>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Bias in</a:t>
            </a:r>
          </a:p>
        </p:txBody>
      </p:sp>
      <p:sp>
        <p:nvSpPr>
          <p:cNvPr id="12" name="Rectangle 11">
            <a:extLst>
              <a:ext uri="{FF2B5EF4-FFF2-40B4-BE49-F238E27FC236}">
                <a16:creationId xmlns:a16="http://schemas.microsoft.com/office/drawing/2014/main" id="{C1CA11D9-143C-4649-9A4C-1A8FB1FC9281}"/>
              </a:ext>
            </a:extLst>
          </p:cNvPr>
          <p:cNvSpPr/>
          <p:nvPr/>
        </p:nvSpPr>
        <p:spPr>
          <a:xfrm>
            <a:off x="6876300" y="4832241"/>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Bias out</a:t>
            </a:r>
          </a:p>
        </p:txBody>
      </p:sp>
      <p:pic>
        <p:nvPicPr>
          <p:cNvPr id="13" name="Picture 6" descr="Accepted Stamp Images, Stock Photos &amp;amp; Vectors | Shutterstock">
            <a:extLst>
              <a:ext uri="{FF2B5EF4-FFF2-40B4-BE49-F238E27FC236}">
                <a16:creationId xmlns:a16="http://schemas.microsoft.com/office/drawing/2014/main" id="{FBD02985-6214-0E47-B4F2-40BB3144F1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676"/>
          <a:stretch/>
        </p:blipFill>
        <p:spPr bwMode="auto">
          <a:xfrm>
            <a:off x="7020360" y="2984938"/>
            <a:ext cx="716467" cy="6392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jected stamp Stock Vector Image by ©roxanabalint #45397667">
            <a:extLst>
              <a:ext uri="{FF2B5EF4-FFF2-40B4-BE49-F238E27FC236}">
                <a16:creationId xmlns:a16="http://schemas.microsoft.com/office/drawing/2014/main" id="{00BD53F0-6448-AC44-A128-56BD6E988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1415" y="3788201"/>
            <a:ext cx="717087" cy="7170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F42AEFA9-1ED5-3D4F-9CEE-9F42D23825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47" y="3074966"/>
            <a:ext cx="946651" cy="15220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93B2562-35FC-AD4F-8AE2-56C96977654B}"/>
              </a:ext>
            </a:extLst>
          </p:cNvPr>
          <p:cNvSpPr txBox="1"/>
          <p:nvPr/>
        </p:nvSpPr>
        <p:spPr>
          <a:xfrm>
            <a:off x="2730136" y="2766314"/>
            <a:ext cx="1357495" cy="1754326"/>
          </a:xfrm>
          <a:prstGeom prst="rect">
            <a:avLst/>
          </a:prstGeom>
          <a:noFill/>
          <a:ln w="15875">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Age</a:t>
            </a:r>
          </a:p>
          <a:p>
            <a:r>
              <a:rPr lang="en-US" strike="sngStrike" dirty="0">
                <a:latin typeface="Times New Roman" panose="02020603050405020304" pitchFamily="18" charset="0"/>
                <a:cs typeface="Times New Roman" panose="02020603050405020304" pitchFamily="18" charset="0"/>
              </a:rPr>
              <a:t>Sex</a:t>
            </a:r>
          </a:p>
          <a:p>
            <a:r>
              <a:rPr lang="en-US" strike="sngStrike" dirty="0">
                <a:latin typeface="Times New Roman" panose="02020603050405020304" pitchFamily="18" charset="0"/>
                <a:cs typeface="Times New Roman" panose="02020603050405020304" pitchFamily="18" charset="0"/>
              </a:rPr>
              <a:t>Race</a:t>
            </a:r>
          </a:p>
          <a:p>
            <a:r>
              <a:rPr lang="en-US" dirty="0">
                <a:latin typeface="Times New Roman" panose="02020603050405020304" pitchFamily="18" charset="0"/>
                <a:cs typeface="Times New Roman" panose="02020603050405020304" pitchFamily="18" charset="0"/>
              </a:rPr>
              <a:t>Income</a:t>
            </a:r>
          </a:p>
          <a:p>
            <a:r>
              <a:rPr lang="en-US" dirty="0">
                <a:latin typeface="Times New Roman" panose="02020603050405020304" pitchFamily="18" charset="0"/>
                <a:cs typeface="Times New Roman" panose="02020603050405020304" pitchFamily="18" charset="0"/>
              </a:rPr>
              <a:t>Address</a:t>
            </a:r>
          </a:p>
          <a:p>
            <a:r>
              <a:rPr lang="en-US" dirty="0">
                <a:latin typeface="Times New Roman" panose="02020603050405020304" pitchFamily="18" charset="0"/>
                <a:cs typeface="Times New Roman" panose="02020603050405020304" pitchFamily="18" charset="0"/>
              </a:rPr>
              <a:t>Credit score</a:t>
            </a:r>
          </a:p>
        </p:txBody>
      </p:sp>
      <p:sp>
        <p:nvSpPr>
          <p:cNvPr id="17" name="Rectangle 16">
            <a:extLst>
              <a:ext uri="{FF2B5EF4-FFF2-40B4-BE49-F238E27FC236}">
                <a16:creationId xmlns:a16="http://schemas.microsoft.com/office/drawing/2014/main" id="{2C985C83-FC00-DB48-B8F0-9649D4D7A7AA}"/>
              </a:ext>
            </a:extLst>
          </p:cNvPr>
          <p:cNvSpPr/>
          <p:nvPr/>
        </p:nvSpPr>
        <p:spPr>
          <a:xfrm>
            <a:off x="2835687" y="1561548"/>
            <a:ext cx="4542906" cy="1401726"/>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Still unfair???</a:t>
            </a:r>
          </a:p>
        </p:txBody>
      </p:sp>
      <p:pic>
        <p:nvPicPr>
          <p:cNvPr id="2" name="Picture 1">
            <a:extLst>
              <a:ext uri="{FF2B5EF4-FFF2-40B4-BE49-F238E27FC236}">
                <a16:creationId xmlns:a16="http://schemas.microsoft.com/office/drawing/2014/main" id="{2318A157-2503-1444-82C8-1A4D68D37763}"/>
              </a:ext>
            </a:extLst>
          </p:cNvPr>
          <p:cNvPicPr>
            <a:picLocks noChangeAspect="1"/>
          </p:cNvPicPr>
          <p:nvPr/>
        </p:nvPicPr>
        <p:blipFill>
          <a:blip r:embed="rId7"/>
          <a:stretch>
            <a:fillRect/>
          </a:stretch>
        </p:blipFill>
        <p:spPr>
          <a:xfrm>
            <a:off x="0" y="1138803"/>
            <a:ext cx="12192000" cy="2269787"/>
          </a:xfrm>
          <a:prstGeom prst="rect">
            <a:avLst/>
          </a:prstGeom>
        </p:spPr>
      </p:pic>
      <p:pic>
        <p:nvPicPr>
          <p:cNvPr id="18" name="Picture 17">
            <a:extLst>
              <a:ext uri="{FF2B5EF4-FFF2-40B4-BE49-F238E27FC236}">
                <a16:creationId xmlns:a16="http://schemas.microsoft.com/office/drawing/2014/main" id="{78A517B7-6D58-5443-9309-0BD6B961BBDF}"/>
              </a:ext>
            </a:extLst>
          </p:cNvPr>
          <p:cNvPicPr>
            <a:picLocks noChangeAspect="1"/>
          </p:cNvPicPr>
          <p:nvPr/>
        </p:nvPicPr>
        <p:blipFill>
          <a:blip r:embed="rId8"/>
          <a:stretch>
            <a:fillRect/>
          </a:stretch>
        </p:blipFill>
        <p:spPr>
          <a:xfrm>
            <a:off x="4193182" y="2810386"/>
            <a:ext cx="4204860" cy="3702613"/>
          </a:xfrm>
          <a:prstGeom prst="rect">
            <a:avLst/>
          </a:prstGeom>
        </p:spPr>
      </p:pic>
      <p:pic>
        <p:nvPicPr>
          <p:cNvPr id="19" name="Picture 18">
            <a:extLst>
              <a:ext uri="{FF2B5EF4-FFF2-40B4-BE49-F238E27FC236}">
                <a16:creationId xmlns:a16="http://schemas.microsoft.com/office/drawing/2014/main" id="{C138C6C0-128A-D148-BA12-D0FAD47326AB}"/>
              </a:ext>
            </a:extLst>
          </p:cNvPr>
          <p:cNvPicPr>
            <a:picLocks noChangeAspect="1"/>
          </p:cNvPicPr>
          <p:nvPr/>
        </p:nvPicPr>
        <p:blipFill>
          <a:blip r:embed="rId9"/>
          <a:stretch>
            <a:fillRect/>
          </a:stretch>
        </p:blipFill>
        <p:spPr>
          <a:xfrm>
            <a:off x="170737" y="2875860"/>
            <a:ext cx="4259973" cy="3755348"/>
          </a:xfrm>
          <a:prstGeom prst="rect">
            <a:avLst/>
          </a:prstGeom>
        </p:spPr>
      </p:pic>
      <p:pic>
        <p:nvPicPr>
          <p:cNvPr id="20" name="Picture 19">
            <a:extLst>
              <a:ext uri="{FF2B5EF4-FFF2-40B4-BE49-F238E27FC236}">
                <a16:creationId xmlns:a16="http://schemas.microsoft.com/office/drawing/2014/main" id="{C206750E-146B-3F45-AF2E-6B01A94C0945}"/>
              </a:ext>
            </a:extLst>
          </p:cNvPr>
          <p:cNvPicPr>
            <a:picLocks noChangeAspect="1"/>
          </p:cNvPicPr>
          <p:nvPr/>
        </p:nvPicPr>
        <p:blipFill rotWithShape="1">
          <a:blip r:embed="rId10"/>
          <a:srcRect r="12396"/>
          <a:stretch/>
        </p:blipFill>
        <p:spPr>
          <a:xfrm>
            <a:off x="8073850" y="2822730"/>
            <a:ext cx="3554270" cy="3715159"/>
          </a:xfrm>
          <a:prstGeom prst="rect">
            <a:avLst/>
          </a:prstGeom>
        </p:spPr>
      </p:pic>
    </p:spTree>
    <p:extLst>
      <p:ext uri="{BB962C8B-B14F-4D97-AF65-F5344CB8AC3E}">
        <p14:creationId xmlns:p14="http://schemas.microsoft.com/office/powerpoint/2010/main" val="2137336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How to deal with biases?</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2" name="TextBox 1">
            <a:extLst>
              <a:ext uri="{FF2B5EF4-FFF2-40B4-BE49-F238E27FC236}">
                <a16:creationId xmlns:a16="http://schemas.microsoft.com/office/drawing/2014/main" id="{FDF20BDC-5068-5C4B-B865-18DA55F815B5}"/>
              </a:ext>
            </a:extLst>
          </p:cNvPr>
          <p:cNvSpPr txBox="1"/>
          <p:nvPr/>
        </p:nvSpPr>
        <p:spPr>
          <a:xfrm>
            <a:off x="2021305" y="2695074"/>
            <a:ext cx="6292516" cy="2031325"/>
          </a:xfrm>
          <a:prstGeom prst="rect">
            <a:avLst/>
          </a:prstGeom>
          <a:noFill/>
        </p:spPr>
        <p:txBody>
          <a:bodyPr wrap="square" rtlCol="0">
            <a:spAutoFit/>
          </a:bodyPr>
          <a:lstStyle/>
          <a:p>
            <a:pPr marL="342900" indent="-342900">
              <a:buFont typeface="+mj-lt"/>
              <a:buAutoNum type="arabicPeriod"/>
            </a:pPr>
            <a:r>
              <a:rPr lang="en-US" dirty="0"/>
              <a:t>Specification: Correct specification of fairness requirements</a:t>
            </a:r>
          </a:p>
          <a:p>
            <a:pPr marL="342900" indent="-342900">
              <a:buFont typeface="+mj-lt"/>
              <a:buAutoNum type="arabicPeriod"/>
            </a:pPr>
            <a:r>
              <a:rPr lang="en-US" dirty="0"/>
              <a:t>Data collection: Data should be collected correctly</a:t>
            </a:r>
          </a:p>
          <a:p>
            <a:pPr marL="342900" indent="-342900">
              <a:buFont typeface="+mj-lt"/>
              <a:buAutoNum type="arabicPeriod"/>
            </a:pPr>
            <a:r>
              <a:rPr lang="en-US" dirty="0"/>
              <a:t>Data Preparation: Data preparation should not inject bias</a:t>
            </a:r>
          </a:p>
          <a:p>
            <a:pPr marL="342900" indent="-342900">
              <a:buFont typeface="+mj-lt"/>
              <a:buAutoNum type="arabicPeriod"/>
            </a:pPr>
            <a:r>
              <a:rPr lang="en-US" dirty="0"/>
              <a:t>Classifier training</a:t>
            </a:r>
          </a:p>
          <a:p>
            <a:pPr marL="342900" indent="-342900">
              <a:buFont typeface="+mj-lt"/>
              <a:buAutoNum type="arabicPeriod"/>
            </a:pPr>
            <a:r>
              <a:rPr lang="en-US" dirty="0"/>
              <a:t>System Testing</a:t>
            </a:r>
          </a:p>
          <a:p>
            <a:pPr marL="342900" indent="-342900">
              <a:buFont typeface="+mj-lt"/>
              <a:buAutoNum type="arabicPeriod"/>
            </a:pPr>
            <a:endParaRPr lang="en-US" dirty="0"/>
          </a:p>
          <a:p>
            <a:endParaRPr lang="en-US" dirty="0"/>
          </a:p>
        </p:txBody>
      </p:sp>
      <p:pic>
        <p:nvPicPr>
          <p:cNvPr id="6" name="Picture 2" descr="Data Science Pipeline Guidelines">
            <a:extLst>
              <a:ext uri="{FF2B5EF4-FFF2-40B4-BE49-F238E27FC236}">
                <a16:creationId xmlns:a16="http://schemas.microsoft.com/office/drawing/2014/main" id="{E0858465-E426-5D4C-AB01-66074EDD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5088201" y="5305616"/>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AB62942-7FE6-9D41-952B-325E00BC4122}"/>
              </a:ext>
            </a:extLst>
          </p:cNvPr>
          <p:cNvSpPr/>
          <p:nvPr/>
        </p:nvSpPr>
        <p:spPr>
          <a:xfrm>
            <a:off x="5015758" y="5151493"/>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n Overview of Pipeline Workflow to Deploy AI Models with Docker and  Kubernetes – StrataHive">
            <a:extLst>
              <a:ext uri="{FF2B5EF4-FFF2-40B4-BE49-F238E27FC236}">
                <a16:creationId xmlns:a16="http://schemas.microsoft.com/office/drawing/2014/main" id="{48103264-B2AD-8A40-95EF-BA40B1EE68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10" t="15744" r="84605" b="57669"/>
          <a:stretch/>
        </p:blipFill>
        <p:spPr bwMode="auto">
          <a:xfrm>
            <a:off x="2914243" y="5168003"/>
            <a:ext cx="1363579" cy="13540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59FC96-7561-444B-B00E-A813869CAC35}"/>
              </a:ext>
            </a:extLst>
          </p:cNvPr>
          <p:cNvSpPr txBox="1"/>
          <p:nvPr/>
        </p:nvSpPr>
        <p:spPr>
          <a:xfrm>
            <a:off x="3229195" y="6135408"/>
            <a:ext cx="2294020" cy="461665"/>
          </a:xfrm>
          <a:prstGeom prst="rect">
            <a:avLst/>
          </a:prstGeom>
          <a:noFill/>
        </p:spPr>
        <p:txBody>
          <a:bodyPr wrap="square" rtlCol="0">
            <a:spAutoFit/>
          </a:bodyPr>
          <a:lstStyle/>
          <a:p>
            <a:r>
              <a:rPr lang="en-US" sz="2400" dirty="0"/>
              <a:t>Data</a:t>
            </a:r>
          </a:p>
        </p:txBody>
      </p:sp>
      <p:sp>
        <p:nvSpPr>
          <p:cNvPr id="10" name="TextBox 9">
            <a:extLst>
              <a:ext uri="{FF2B5EF4-FFF2-40B4-BE49-F238E27FC236}">
                <a16:creationId xmlns:a16="http://schemas.microsoft.com/office/drawing/2014/main" id="{674E91D8-3018-3647-BEEF-15BB9EEDFC91}"/>
              </a:ext>
            </a:extLst>
          </p:cNvPr>
          <p:cNvSpPr txBox="1"/>
          <p:nvPr/>
        </p:nvSpPr>
        <p:spPr>
          <a:xfrm>
            <a:off x="4948990" y="6260270"/>
            <a:ext cx="2294020" cy="461665"/>
          </a:xfrm>
          <a:prstGeom prst="rect">
            <a:avLst/>
          </a:prstGeom>
          <a:noFill/>
        </p:spPr>
        <p:txBody>
          <a:bodyPr wrap="square" rtlCol="0">
            <a:spAutoFit/>
          </a:bodyPr>
          <a:lstStyle/>
          <a:p>
            <a:r>
              <a:rPr lang="en-US" sz="2400" dirty="0"/>
              <a:t>ML algorithm</a:t>
            </a:r>
          </a:p>
        </p:txBody>
      </p:sp>
      <p:cxnSp>
        <p:nvCxnSpPr>
          <p:cNvPr id="11" name="Straight Arrow Connector 10">
            <a:extLst>
              <a:ext uri="{FF2B5EF4-FFF2-40B4-BE49-F238E27FC236}">
                <a16:creationId xmlns:a16="http://schemas.microsoft.com/office/drawing/2014/main" id="{29E0C6E2-5452-394F-92D0-8DEE959E939F}"/>
              </a:ext>
            </a:extLst>
          </p:cNvPr>
          <p:cNvCxnSpPr/>
          <p:nvPr/>
        </p:nvCxnSpPr>
        <p:spPr>
          <a:xfrm>
            <a:off x="3956979" y="5743877"/>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96DF9A5-7D21-1742-9FBC-1E4273CFAEDC}"/>
              </a:ext>
            </a:extLst>
          </p:cNvPr>
          <p:cNvCxnSpPr/>
          <p:nvPr/>
        </p:nvCxnSpPr>
        <p:spPr>
          <a:xfrm>
            <a:off x="6071084" y="5743877"/>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06988D-72DD-B343-B650-AFF4C28AE929}"/>
              </a:ext>
            </a:extLst>
          </p:cNvPr>
          <p:cNvSpPr txBox="1"/>
          <p:nvPr/>
        </p:nvSpPr>
        <p:spPr>
          <a:xfrm>
            <a:off x="7161478" y="5521843"/>
            <a:ext cx="2294020" cy="830997"/>
          </a:xfrm>
          <a:prstGeom prst="rect">
            <a:avLst/>
          </a:prstGeom>
          <a:noFill/>
        </p:spPr>
        <p:txBody>
          <a:bodyPr wrap="square" rtlCol="0">
            <a:spAutoFit/>
          </a:bodyPr>
          <a:lstStyle/>
          <a:p>
            <a:r>
              <a:rPr lang="en-US" sz="2400" dirty="0"/>
              <a:t>Prediction</a:t>
            </a:r>
          </a:p>
          <a:p>
            <a:r>
              <a:rPr lang="en-US" sz="2400" dirty="0"/>
              <a:t>output</a:t>
            </a:r>
          </a:p>
        </p:txBody>
      </p:sp>
    </p:spTree>
    <p:extLst>
      <p:ext uri="{BB962C8B-B14F-4D97-AF65-F5344CB8AC3E}">
        <p14:creationId xmlns:p14="http://schemas.microsoft.com/office/powerpoint/2010/main" val="325471251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8FDB-B9FB-2B4E-A2F3-053D6283DCF2}"/>
              </a:ext>
            </a:extLst>
          </p:cNvPr>
          <p:cNvSpPr>
            <a:spLocks noGrp="1"/>
          </p:cNvSpPr>
          <p:nvPr>
            <p:ph type="title"/>
          </p:nvPr>
        </p:nvSpPr>
        <p:spPr>
          <a:xfrm>
            <a:off x="1197322" y="2405534"/>
            <a:ext cx="3229803" cy="1437418"/>
          </a:xfrm>
        </p:spPr>
        <p:txBody>
          <a:bodyPr>
            <a:normAutofit/>
          </a:bodyPr>
          <a:lstStyle/>
          <a:p>
            <a:r>
              <a:rPr lang="en-US" sz="3600" b="1" dirty="0">
                <a:solidFill>
                  <a:srgbClr val="0070C0"/>
                </a:solidFill>
                <a:latin typeface="IBM Plex Sans" panose="020B0503050203000203" pitchFamily="34" charset="0"/>
              </a:rPr>
              <a:t>AI in hiring</a:t>
            </a:r>
          </a:p>
        </p:txBody>
      </p:sp>
      <p:pic>
        <p:nvPicPr>
          <p:cNvPr id="1026" name="Picture 2">
            <a:extLst>
              <a:ext uri="{FF2B5EF4-FFF2-40B4-BE49-F238E27FC236}">
                <a16:creationId xmlns:a16="http://schemas.microsoft.com/office/drawing/2014/main" id="{C96F9846-C797-6C4E-9831-23386B9C0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666" y="1320800"/>
            <a:ext cx="6979920" cy="3489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DC7E0B-9A4D-844D-9CA6-CC6FA36607A9}"/>
              </a:ext>
            </a:extLst>
          </p:cNvPr>
          <p:cNvSpPr txBox="1"/>
          <p:nvPr/>
        </p:nvSpPr>
        <p:spPr>
          <a:xfrm>
            <a:off x="5019040" y="6542532"/>
            <a:ext cx="699008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Source: https://</a:t>
            </a:r>
            <a:r>
              <a:rPr kumimoji="0" lang="en-US" sz="1000" b="0" i="1" u="none" strike="noStrike" kern="1200" cap="none" spc="0" normalizeH="0" baseline="0" noProof="0" dirty="0" err="1">
                <a:ln>
                  <a:noFill/>
                </a:ln>
                <a:solidFill>
                  <a:prstClr val="black"/>
                </a:solidFill>
                <a:effectLst/>
                <a:uLnTx/>
                <a:uFillTx/>
                <a:latin typeface="IBM Plex Sans" panose="020B0503050203000203" pitchFamily="34" charset="0"/>
                <a:ea typeface="+mn-ea"/>
                <a:cs typeface="+mn-cs"/>
              </a:rPr>
              <a:t>becominghuman.ai</a:t>
            </a: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/ai-for-recruiting-everything-you-need-to-know-ba30ba860a6c</a:t>
            </a:r>
          </a:p>
        </p:txBody>
      </p:sp>
    </p:spTree>
    <p:extLst>
      <p:ext uri="{BB962C8B-B14F-4D97-AF65-F5344CB8AC3E}">
        <p14:creationId xmlns:p14="http://schemas.microsoft.com/office/powerpoint/2010/main" val="305734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1944-50C0-3244-A589-5CB27C4EA636}"/>
              </a:ext>
            </a:extLst>
          </p:cNvPr>
          <p:cNvSpPr>
            <a:spLocks noGrp="1"/>
          </p:cNvSpPr>
          <p:nvPr>
            <p:ph type="title"/>
          </p:nvPr>
        </p:nvSpPr>
        <p:spPr>
          <a:xfrm>
            <a:off x="640080" y="1696721"/>
            <a:ext cx="3251200" cy="3086918"/>
          </a:xfrm>
          <a:prstGeom prst="ellipse">
            <a:avLst/>
          </a:prstGeom>
          <a:solidFill>
            <a:schemeClr val="accent1"/>
          </a:solidFill>
          <a:ln w="174625" cmpd="thinThick">
            <a:solidFill>
              <a:schemeClr val="accent1">
                <a:lumMod val="40000"/>
                <a:lumOff val="60000"/>
              </a:schemeClr>
            </a:solidFill>
          </a:ln>
        </p:spPr>
        <p:txBody>
          <a:bodyPr vert="horz" lIns="91440" tIns="45720" rIns="91440" bIns="45720" rtlCol="0" anchor="ctr">
            <a:normAutofit/>
          </a:bodyPr>
          <a:lstStyle/>
          <a:p>
            <a:pPr algn="ctr"/>
            <a:r>
              <a:rPr lang="en-US" sz="2400" kern="1200" dirty="0">
                <a:solidFill>
                  <a:srgbClr val="FFFFFF"/>
                </a:solidFill>
                <a:latin typeface="IBM Plex Sans" panose="020B0503050203000203" pitchFamily="34" charset="0"/>
              </a:rPr>
              <a:t>Under representation in IT workforce</a:t>
            </a:r>
          </a:p>
        </p:txBody>
      </p:sp>
      <p:pic>
        <p:nvPicPr>
          <p:cNvPr id="5" name="Content Placeholder 4" descr="Chart, bar chart&#10;&#10;Description automatically generated">
            <a:extLst>
              <a:ext uri="{FF2B5EF4-FFF2-40B4-BE49-F238E27FC236}">
                <a16:creationId xmlns:a16="http://schemas.microsoft.com/office/drawing/2014/main" id="{28EDFE7A-784D-DE4A-9740-962026D7317B}"/>
              </a:ext>
            </a:extLst>
          </p:cNvPr>
          <p:cNvPicPr>
            <a:picLocks noGrp="1" noChangeAspect="1"/>
          </p:cNvPicPr>
          <p:nvPr>
            <p:ph idx="1"/>
          </p:nvPr>
        </p:nvPicPr>
        <p:blipFill>
          <a:blip r:embed="rId3"/>
          <a:stretch>
            <a:fillRect/>
          </a:stretch>
        </p:blipFill>
        <p:spPr>
          <a:xfrm>
            <a:off x="4531360" y="7779"/>
            <a:ext cx="5567680" cy="6858000"/>
          </a:xfrm>
          <a:prstGeom prst="rect">
            <a:avLst/>
          </a:prstGeom>
        </p:spPr>
      </p:pic>
      <p:sp>
        <p:nvSpPr>
          <p:cNvPr id="6" name="TextBox 5">
            <a:extLst>
              <a:ext uri="{FF2B5EF4-FFF2-40B4-BE49-F238E27FC236}">
                <a16:creationId xmlns:a16="http://schemas.microsoft.com/office/drawing/2014/main" id="{76FE482C-A116-604B-8323-85962350FA50}"/>
              </a:ext>
            </a:extLst>
          </p:cNvPr>
          <p:cNvSpPr txBox="1"/>
          <p:nvPr/>
        </p:nvSpPr>
        <p:spPr>
          <a:xfrm>
            <a:off x="4603418" y="6639878"/>
            <a:ext cx="4998720" cy="246221"/>
          </a:xfrm>
          <a:prstGeom prst="rect">
            <a:avLst/>
          </a:prstGeom>
          <a:noFill/>
        </p:spPr>
        <p:txBody>
          <a:bodyPr wrap="square" rtlCol="0">
            <a:spAutoFit/>
          </a:bodyPr>
          <a:lstStyle/>
          <a:p>
            <a:r>
              <a:rPr lang="en-US" sz="1000" i="1" dirty="0">
                <a:latin typeface="IBM Plex Sans" panose="020B0503050203000203" pitchFamily="34" charset="0"/>
              </a:rPr>
              <a:t>Source: https://</a:t>
            </a:r>
            <a:r>
              <a:rPr lang="en-US" sz="1000" i="1" dirty="0" err="1">
                <a:latin typeface="IBM Plex Sans" panose="020B0503050203000203" pitchFamily="34" charset="0"/>
              </a:rPr>
              <a:t>informationisbeautiful.net</a:t>
            </a:r>
            <a:r>
              <a:rPr lang="en-US" sz="1000" i="1" dirty="0">
                <a:latin typeface="IBM Plex Sans" panose="020B0503050203000203" pitchFamily="34" charset="0"/>
              </a:rPr>
              <a:t>/visualizations/diversity-in-tech/</a:t>
            </a:r>
          </a:p>
        </p:txBody>
      </p:sp>
    </p:spTree>
    <p:extLst>
      <p:ext uri="{BB962C8B-B14F-4D97-AF65-F5344CB8AC3E}">
        <p14:creationId xmlns:p14="http://schemas.microsoft.com/office/powerpoint/2010/main" val="269142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1944-50C0-3244-A589-5CB27C4EA636}"/>
              </a:ext>
            </a:extLst>
          </p:cNvPr>
          <p:cNvSpPr>
            <a:spLocks noGrp="1"/>
          </p:cNvSpPr>
          <p:nvPr>
            <p:ph type="title"/>
          </p:nvPr>
        </p:nvSpPr>
        <p:spPr>
          <a:xfrm>
            <a:off x="640080" y="1696721"/>
            <a:ext cx="3251200" cy="3086918"/>
          </a:xfrm>
          <a:prstGeom prst="ellipse">
            <a:avLst/>
          </a:prstGeom>
          <a:solidFill>
            <a:schemeClr val="accent1"/>
          </a:solidFill>
          <a:ln w="174625" cmpd="thinThick">
            <a:solidFill>
              <a:schemeClr val="accent1">
                <a:lumMod val="40000"/>
                <a:lumOff val="60000"/>
              </a:schemeClr>
            </a:solidFill>
          </a:ln>
        </p:spPr>
        <p:txBody>
          <a:bodyPr vert="horz" lIns="91440" tIns="45720" rIns="91440" bIns="45720" rtlCol="0" anchor="ctr">
            <a:normAutofit/>
          </a:bodyPr>
          <a:lstStyle/>
          <a:p>
            <a:pPr algn="ctr"/>
            <a:r>
              <a:rPr lang="en-US" sz="2400" kern="1200" dirty="0">
                <a:solidFill>
                  <a:srgbClr val="FFFFFF"/>
                </a:solidFill>
                <a:latin typeface="IBM Plex Sans" panose="020B0503050203000203" pitchFamily="34" charset="0"/>
              </a:rPr>
              <a:t>Discriminatory Hiring Practices</a:t>
            </a:r>
          </a:p>
        </p:txBody>
      </p:sp>
      <p:sp>
        <p:nvSpPr>
          <p:cNvPr id="6" name="TextBox 5">
            <a:extLst>
              <a:ext uri="{FF2B5EF4-FFF2-40B4-BE49-F238E27FC236}">
                <a16:creationId xmlns:a16="http://schemas.microsoft.com/office/drawing/2014/main" id="{76FE482C-A116-604B-8323-85962350FA50}"/>
              </a:ext>
            </a:extLst>
          </p:cNvPr>
          <p:cNvSpPr txBox="1"/>
          <p:nvPr/>
        </p:nvSpPr>
        <p:spPr>
          <a:xfrm>
            <a:off x="4603418" y="6639878"/>
            <a:ext cx="7690182" cy="246221"/>
          </a:xfrm>
          <a:prstGeom prst="rect">
            <a:avLst/>
          </a:prstGeom>
          <a:noFill/>
        </p:spPr>
        <p:txBody>
          <a:bodyPr wrap="square" rtlCol="0">
            <a:spAutoFit/>
          </a:bodyPr>
          <a:lstStyle/>
          <a:p>
            <a:r>
              <a:rPr lang="en-US" sz="1000" i="1" dirty="0">
                <a:solidFill>
                  <a:schemeClr val="tx1"/>
                </a:solidFill>
                <a:latin typeface="IBM Plex Sans" panose="020B0503050203000203" pitchFamily="34" charset="0"/>
                <a:ea typeface="Raleway Light"/>
                <a:cs typeface="Raleway Light"/>
              </a:rPr>
              <a:t>Source: https://</a:t>
            </a:r>
            <a:r>
              <a:rPr lang="en-US" sz="1000" i="1" dirty="0" err="1">
                <a:solidFill>
                  <a:schemeClr val="tx1"/>
                </a:solidFill>
                <a:latin typeface="IBM Plex Sans" panose="020B0503050203000203" pitchFamily="34" charset="0"/>
                <a:ea typeface="Raleway Light"/>
                <a:cs typeface="Raleway Light"/>
              </a:rPr>
              <a:t>news.northwestern.edu</a:t>
            </a:r>
            <a:r>
              <a:rPr lang="en-US" sz="1000" i="1" dirty="0">
                <a:solidFill>
                  <a:schemeClr val="tx1"/>
                </a:solidFill>
                <a:latin typeface="IBM Plex Sans" panose="020B0503050203000203" pitchFamily="34" charset="0"/>
                <a:ea typeface="Raleway Light"/>
                <a:cs typeface="Raleway Light"/>
              </a:rPr>
              <a:t>/stories/2017/</a:t>
            </a:r>
            <a:r>
              <a:rPr lang="en-US" sz="1000" i="1" dirty="0" err="1">
                <a:solidFill>
                  <a:schemeClr val="tx1"/>
                </a:solidFill>
                <a:latin typeface="IBM Plex Sans" panose="020B0503050203000203" pitchFamily="34" charset="0"/>
                <a:ea typeface="Raleway Light"/>
                <a:cs typeface="Raleway Light"/>
              </a:rPr>
              <a:t>september</a:t>
            </a:r>
            <a:r>
              <a:rPr lang="en-US" sz="1000" i="1" dirty="0">
                <a:solidFill>
                  <a:schemeClr val="tx1"/>
                </a:solidFill>
                <a:latin typeface="IBM Plex Sans" panose="020B0503050203000203" pitchFamily="34" charset="0"/>
                <a:ea typeface="Raleway Light"/>
                <a:cs typeface="Raleway Light"/>
              </a:rPr>
              <a:t>/research-finds-entrenched-hiring-bias-against-</a:t>
            </a:r>
            <a:r>
              <a:rPr lang="en-US" sz="1000" i="1" dirty="0" err="1">
                <a:solidFill>
                  <a:schemeClr val="tx1"/>
                </a:solidFill>
                <a:latin typeface="IBM Plex Sans" panose="020B0503050203000203" pitchFamily="34" charset="0"/>
                <a:ea typeface="Raleway Light"/>
                <a:cs typeface="Raleway Light"/>
              </a:rPr>
              <a:t>african</a:t>
            </a:r>
            <a:r>
              <a:rPr lang="en-US" sz="1000" i="1" dirty="0">
                <a:solidFill>
                  <a:schemeClr val="tx1"/>
                </a:solidFill>
                <a:latin typeface="IBM Plex Sans" panose="020B0503050203000203" pitchFamily="34" charset="0"/>
                <a:ea typeface="Raleway Light"/>
                <a:cs typeface="Raleway Light"/>
              </a:rPr>
              <a:t>-</a:t>
            </a:r>
            <a:r>
              <a:rPr lang="en-US" sz="1000" i="1" dirty="0" err="1">
                <a:solidFill>
                  <a:schemeClr val="tx1"/>
                </a:solidFill>
                <a:latin typeface="IBM Plex Sans" panose="020B0503050203000203" pitchFamily="34" charset="0"/>
                <a:ea typeface="Raleway Light"/>
                <a:cs typeface="Raleway Light"/>
              </a:rPr>
              <a:t>americans</a:t>
            </a:r>
            <a:r>
              <a:rPr lang="en-US" sz="1000" i="1" dirty="0">
                <a:solidFill>
                  <a:schemeClr val="tx1"/>
                </a:solidFill>
                <a:latin typeface="IBM Plex Sans" panose="020B0503050203000203" pitchFamily="34" charset="0"/>
                <a:ea typeface="Raleway Light"/>
                <a:cs typeface="Raleway Light"/>
              </a:rPr>
              <a:t>/</a:t>
            </a:r>
            <a:endParaRPr lang="en-US" sz="1000" dirty="0">
              <a:latin typeface="IBM Plex Sans" panose="020B0503050203000203" pitchFamily="34" charset="0"/>
            </a:endParaRPr>
          </a:p>
        </p:txBody>
      </p:sp>
      <p:pic>
        <p:nvPicPr>
          <p:cNvPr id="10" name="Picture 9">
            <a:extLst>
              <a:ext uri="{FF2B5EF4-FFF2-40B4-BE49-F238E27FC236}">
                <a16:creationId xmlns:a16="http://schemas.microsoft.com/office/drawing/2014/main" id="{A0344B64-A6FD-F64E-821B-744D9ED64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330" y="939239"/>
            <a:ext cx="7158589" cy="5368942"/>
          </a:xfrm>
          <a:prstGeom prst="rect">
            <a:avLst/>
          </a:prstGeom>
        </p:spPr>
      </p:pic>
    </p:spTree>
    <p:extLst>
      <p:ext uri="{BB962C8B-B14F-4D97-AF65-F5344CB8AC3E}">
        <p14:creationId xmlns:p14="http://schemas.microsoft.com/office/powerpoint/2010/main" val="97433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8FDB-B9FB-2B4E-A2F3-053D6283DCF2}"/>
              </a:ext>
            </a:extLst>
          </p:cNvPr>
          <p:cNvSpPr>
            <a:spLocks noGrp="1"/>
          </p:cNvSpPr>
          <p:nvPr>
            <p:ph type="title"/>
          </p:nvPr>
        </p:nvSpPr>
        <p:spPr>
          <a:xfrm>
            <a:off x="612563" y="3184008"/>
            <a:ext cx="3229803" cy="1397621"/>
          </a:xfrm>
        </p:spPr>
        <p:txBody>
          <a:bodyPr>
            <a:normAutofit/>
          </a:bodyPr>
          <a:lstStyle/>
          <a:p>
            <a:r>
              <a:rPr lang="en-US" sz="3600" b="1" dirty="0">
                <a:solidFill>
                  <a:srgbClr val="0070C0"/>
                </a:solidFill>
                <a:latin typeface="IBM Plex Sans" panose="020B0503050203000203" pitchFamily="34" charset="0"/>
              </a:rPr>
              <a:t>Hiring Stages</a:t>
            </a:r>
          </a:p>
        </p:txBody>
      </p:sp>
      <p:graphicFrame>
        <p:nvGraphicFramePr>
          <p:cNvPr id="6" name="Content Placeholder 5">
            <a:extLst>
              <a:ext uri="{FF2B5EF4-FFF2-40B4-BE49-F238E27FC236}">
                <a16:creationId xmlns:a16="http://schemas.microsoft.com/office/drawing/2014/main" id="{D804DB90-98B9-FD41-972D-29E20B5A18C7}"/>
              </a:ext>
            </a:extLst>
          </p:cNvPr>
          <p:cNvGraphicFramePr>
            <a:graphicFrameLocks noGrp="1"/>
          </p:cNvGraphicFramePr>
          <p:nvPr>
            <p:ph idx="1"/>
          </p:nvPr>
        </p:nvGraphicFramePr>
        <p:xfrm>
          <a:off x="4771700" y="1175352"/>
          <a:ext cx="7299851" cy="1177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What Are Pre-Employment Assessments &amp;amp; Tests | HireVue">
            <a:extLst>
              <a:ext uri="{FF2B5EF4-FFF2-40B4-BE49-F238E27FC236}">
                <a16:creationId xmlns:a16="http://schemas.microsoft.com/office/drawing/2014/main" id="{44E02ACA-2F2C-0744-8BB9-059ABBC91C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0411" y="2023296"/>
            <a:ext cx="6644001" cy="4429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429E66-B3E0-8C48-9FFE-5A0328CAE082}"/>
              </a:ext>
            </a:extLst>
          </p:cNvPr>
          <p:cNvSpPr txBox="1"/>
          <p:nvPr/>
        </p:nvSpPr>
        <p:spPr>
          <a:xfrm>
            <a:off x="6360160" y="6580466"/>
            <a:ext cx="697992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Image Source: https://</a:t>
            </a:r>
            <a:r>
              <a:rPr kumimoji="0" lang="en-US" sz="1000" b="0" i="1" u="none" strike="noStrike" kern="1200" cap="none" spc="0" normalizeH="0" baseline="0" noProof="0" dirty="0" err="1">
                <a:ln>
                  <a:noFill/>
                </a:ln>
                <a:solidFill>
                  <a:prstClr val="black"/>
                </a:solidFill>
                <a:effectLst/>
                <a:uLnTx/>
                <a:uFillTx/>
                <a:latin typeface="IBM Plex Sans" panose="020B0503050203000203" pitchFamily="34" charset="0"/>
                <a:ea typeface="+mn-ea"/>
                <a:cs typeface="+mn-cs"/>
              </a:rPr>
              <a:t>www.hirevue.com</a:t>
            </a: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/blog/hiring/</a:t>
            </a:r>
            <a:r>
              <a:rPr kumimoji="0" lang="en-US" sz="1000" b="0" i="1" u="none" strike="noStrike" kern="1200" cap="none" spc="0" normalizeH="0" baseline="0" noProof="0" dirty="0" err="1">
                <a:ln>
                  <a:noFill/>
                </a:ln>
                <a:solidFill>
                  <a:prstClr val="black"/>
                </a:solidFill>
                <a:effectLst/>
                <a:uLnTx/>
                <a:uFillTx/>
                <a:latin typeface="IBM Plex Sans" panose="020B0503050203000203" pitchFamily="34" charset="0"/>
                <a:ea typeface="+mn-ea"/>
                <a:cs typeface="+mn-cs"/>
              </a:rPr>
              <a:t>assessment_overview</a:t>
            </a:r>
            <a:endPar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16" name="Rectangle 15">
            <a:extLst>
              <a:ext uri="{FF2B5EF4-FFF2-40B4-BE49-F238E27FC236}">
                <a16:creationId xmlns:a16="http://schemas.microsoft.com/office/drawing/2014/main" id="{29372692-BC7A-F243-8CB6-53D457EF0AAB}"/>
              </a:ext>
            </a:extLst>
          </p:cNvPr>
          <p:cNvSpPr/>
          <p:nvPr/>
        </p:nvSpPr>
        <p:spPr>
          <a:xfrm>
            <a:off x="6491745" y="1408414"/>
            <a:ext cx="5212080" cy="640080"/>
          </a:xfrm>
          <a:prstGeom prst="rect">
            <a:avLst/>
          </a:prstGeom>
          <a:noFill/>
          <a:ln w="28575">
            <a:solidFill>
              <a:srgbClr val="FF9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78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1855EDA7-C98E-4A47-BF88-E4CFC88890DC}"/>
              </a:ext>
            </a:extLst>
          </p:cNvPr>
          <p:cNvPicPr>
            <a:picLocks noChangeAspect="1"/>
          </p:cNvPicPr>
          <p:nvPr/>
        </p:nvPicPr>
        <p:blipFill>
          <a:blip r:embed="rId3"/>
          <a:stretch>
            <a:fillRect/>
          </a:stretch>
        </p:blipFill>
        <p:spPr>
          <a:xfrm>
            <a:off x="0" y="773885"/>
            <a:ext cx="12192000" cy="5310230"/>
          </a:xfrm>
          <a:prstGeom prst="rect">
            <a:avLst/>
          </a:prstGeom>
        </p:spPr>
      </p:pic>
      <p:sp>
        <p:nvSpPr>
          <p:cNvPr id="2" name="TextBox 1">
            <a:extLst>
              <a:ext uri="{FF2B5EF4-FFF2-40B4-BE49-F238E27FC236}">
                <a16:creationId xmlns:a16="http://schemas.microsoft.com/office/drawing/2014/main" id="{FED78F5F-395B-4F80-A2EE-78A8CA05E95A}"/>
              </a:ext>
            </a:extLst>
          </p:cNvPr>
          <p:cNvSpPr txBox="1"/>
          <p:nvPr/>
        </p:nvSpPr>
        <p:spPr>
          <a:xfrm>
            <a:off x="7045570" y="3915508"/>
            <a:ext cx="3669323" cy="369332"/>
          </a:xfrm>
          <a:prstGeom prst="rect">
            <a:avLst/>
          </a:prstGeom>
          <a:noFill/>
        </p:spPr>
        <p:txBody>
          <a:bodyPr wrap="square" rtlCol="0">
            <a:spAutoFit/>
          </a:bodyPr>
          <a:lstStyle/>
          <a:p>
            <a:r>
              <a:rPr lang="en-US" b="1" dirty="0">
                <a:solidFill>
                  <a:srgbClr val="B31B1B"/>
                </a:solidFill>
              </a:rPr>
              <a:t>Cornell Social Impact Program</a:t>
            </a:r>
          </a:p>
        </p:txBody>
      </p:sp>
    </p:spTree>
    <p:extLst>
      <p:ext uri="{BB962C8B-B14F-4D97-AF65-F5344CB8AC3E}">
        <p14:creationId xmlns:p14="http://schemas.microsoft.com/office/powerpoint/2010/main" val="3631418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498B-EE50-5B44-A7EC-0DD6F0F11D67}"/>
              </a:ext>
            </a:extLst>
          </p:cNvPr>
          <p:cNvSpPr>
            <a:spLocks noGrp="1"/>
          </p:cNvSpPr>
          <p:nvPr>
            <p:ph type="title"/>
          </p:nvPr>
        </p:nvSpPr>
        <p:spPr>
          <a:xfrm>
            <a:off x="1098468" y="885651"/>
            <a:ext cx="3229803" cy="4624603"/>
          </a:xfrm>
        </p:spPr>
        <p:txBody>
          <a:bodyPr>
            <a:normAutofit/>
          </a:bodyPr>
          <a:lstStyle/>
          <a:p>
            <a:r>
              <a:rPr lang="en-US" sz="3600" b="1" dirty="0" err="1">
                <a:solidFill>
                  <a:srgbClr val="0070C0"/>
                </a:solidFill>
                <a:latin typeface="IBM Plex Sans" panose="020B0503050203000203" pitchFamily="34" charset="0"/>
              </a:rPr>
              <a:t>HireVue</a:t>
            </a:r>
            <a:endParaRPr lang="en-US" sz="3600" b="1" dirty="0">
              <a:solidFill>
                <a:srgbClr val="0070C0"/>
              </a:solidFill>
              <a:latin typeface="IBM Plex Sans" panose="020B0503050203000203" pitchFamily="34" charset="0"/>
            </a:endParaRPr>
          </a:p>
        </p:txBody>
      </p:sp>
      <p:pic>
        <p:nvPicPr>
          <p:cNvPr id="2052" name="Picture 4" descr="I Tried HireVue&amp;#39;s AI-Powered Job Interview Platform">
            <a:extLst>
              <a:ext uri="{FF2B5EF4-FFF2-40B4-BE49-F238E27FC236}">
                <a16:creationId xmlns:a16="http://schemas.microsoft.com/office/drawing/2014/main" id="{72BB558F-12DA-F242-8BAD-26ED43788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96" y="1318141"/>
            <a:ext cx="7284060" cy="4137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B45017-B530-5544-A983-2383CB32DD44}"/>
              </a:ext>
            </a:extLst>
          </p:cNvPr>
          <p:cNvSpPr txBox="1"/>
          <p:nvPr/>
        </p:nvSpPr>
        <p:spPr>
          <a:xfrm>
            <a:off x="4779596" y="6451600"/>
            <a:ext cx="71685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Image Source: </a:t>
            </a: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hlinkClick r:id="rId4"/>
              </a:rPr>
              <a:t>https://www.businessinsider.com/hirevue-ai-powered-job-interview-platform-2017-8</a:t>
            </a:r>
            <a:endPar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https://</a:t>
            </a:r>
            <a:r>
              <a:rPr kumimoji="0" lang="en-US" sz="1000" b="0" i="1" u="none" strike="noStrike" kern="1200" cap="none" spc="0" normalizeH="0" baseline="0" noProof="0" dirty="0" err="1">
                <a:ln>
                  <a:noFill/>
                </a:ln>
                <a:solidFill>
                  <a:prstClr val="black"/>
                </a:solidFill>
                <a:effectLst/>
                <a:uLnTx/>
                <a:uFillTx/>
                <a:latin typeface="IBM Plex Sans" panose="020B0503050203000203" pitchFamily="34" charset="0"/>
                <a:ea typeface="+mn-ea"/>
                <a:cs typeface="+mn-cs"/>
              </a:rPr>
              <a:t>strategyonline.ca</a:t>
            </a: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/2017/07/11/</a:t>
            </a:r>
            <a:r>
              <a:rPr kumimoji="0" lang="en-US" sz="1000" b="0" i="1" u="none" strike="noStrike" kern="1200" cap="none" spc="0" normalizeH="0" baseline="0" noProof="0" dirty="0" err="1">
                <a:ln>
                  <a:noFill/>
                </a:ln>
                <a:solidFill>
                  <a:prstClr val="black"/>
                </a:solidFill>
                <a:effectLst/>
                <a:uLnTx/>
                <a:uFillTx/>
                <a:latin typeface="IBM Plex Sans" panose="020B0503050203000203" pitchFamily="34" charset="0"/>
                <a:ea typeface="+mn-ea"/>
                <a:cs typeface="+mn-cs"/>
              </a:rPr>
              <a:t>unilever</a:t>
            </a:r>
            <a:r>
              <a:rPr kumimoji="0" lang="en-US" sz="10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-sees-big-hiring-changes-thanks-to-online-games/</a:t>
            </a:r>
          </a:p>
        </p:txBody>
      </p:sp>
      <p:pic>
        <p:nvPicPr>
          <p:cNvPr id="2054" name="Picture 6" descr="Unilever sees big hiring changes thanks to online games » strategy">
            <a:extLst>
              <a:ext uri="{FF2B5EF4-FFF2-40B4-BE49-F238E27FC236}">
                <a16:creationId xmlns:a16="http://schemas.microsoft.com/office/drawing/2014/main" id="{101CAE62-C56E-9641-8CB9-C641C02F0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486" y="2730843"/>
            <a:ext cx="4789494" cy="269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30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8FDB-B9FB-2B4E-A2F3-053D6283DCF2}"/>
              </a:ext>
            </a:extLst>
          </p:cNvPr>
          <p:cNvSpPr>
            <a:spLocks noGrp="1"/>
          </p:cNvSpPr>
          <p:nvPr>
            <p:ph type="title"/>
          </p:nvPr>
        </p:nvSpPr>
        <p:spPr>
          <a:xfrm>
            <a:off x="869890" y="2067739"/>
            <a:ext cx="3229803" cy="2722522"/>
          </a:xfrm>
        </p:spPr>
        <p:txBody>
          <a:bodyPr>
            <a:normAutofit/>
          </a:bodyPr>
          <a:lstStyle/>
          <a:p>
            <a:pPr algn="l"/>
            <a:r>
              <a:rPr lang="en-US" sz="3600" b="1" dirty="0">
                <a:solidFill>
                  <a:srgbClr val="0070C0"/>
                </a:solidFill>
                <a:latin typeface="IBM Plex Sans" panose="020B0503050203000203" pitchFamily="34" charset="0"/>
              </a:rPr>
              <a:t>Study 1: </a:t>
            </a:r>
            <a:r>
              <a:rPr lang="en-US" sz="2800" i="1" dirty="0">
                <a:solidFill>
                  <a:srgbClr val="0070C0"/>
                </a:solidFill>
                <a:latin typeface="IBM Plex Sans" panose="020B0503050203000203" pitchFamily="34" charset="0"/>
              </a:rPr>
              <a:t>Algorithmic equity in the hiring of underrepresented IT job candidates</a:t>
            </a:r>
            <a:br>
              <a:rPr lang="en-US" sz="1400" b="0" i="0" dirty="0">
                <a:effectLst/>
                <a:latin typeface="Open Sans" panose="020B0606030504020204" pitchFamily="34" charset="0"/>
              </a:rPr>
            </a:br>
            <a:br>
              <a:rPr lang="en-US" sz="1400" dirty="0">
                <a:effectLst/>
              </a:rPr>
            </a:br>
            <a:endParaRPr lang="en-US" sz="3600" b="1" dirty="0">
              <a:solidFill>
                <a:srgbClr val="0070C0"/>
              </a:solidFill>
              <a:latin typeface="IBM Plex Sans" panose="020B0503050203000203" pitchFamily="34" charset="0"/>
            </a:endParaRPr>
          </a:p>
        </p:txBody>
      </p:sp>
      <p:sp>
        <p:nvSpPr>
          <p:cNvPr id="3" name="Content Placeholder 2">
            <a:extLst>
              <a:ext uri="{FF2B5EF4-FFF2-40B4-BE49-F238E27FC236}">
                <a16:creationId xmlns:a16="http://schemas.microsoft.com/office/drawing/2014/main" id="{C035E238-65BA-1D47-8977-785E360786EA}"/>
              </a:ext>
            </a:extLst>
          </p:cNvPr>
          <p:cNvSpPr>
            <a:spLocks noGrp="1"/>
          </p:cNvSpPr>
          <p:nvPr>
            <p:ph idx="1"/>
          </p:nvPr>
        </p:nvSpPr>
        <p:spPr>
          <a:xfrm>
            <a:off x="4851683" y="565649"/>
            <a:ext cx="6525220" cy="4616849"/>
          </a:xfrm>
        </p:spPr>
        <p:txBody>
          <a:bodyPr anchor="ctr">
            <a:normAutofit/>
          </a:bodyPr>
          <a:lstStyle/>
          <a:p>
            <a:pPr lvl="1">
              <a:buFont typeface="Wingdings" pitchFamily="2" charset="2"/>
              <a:buChar char="§"/>
            </a:pPr>
            <a:r>
              <a:rPr lang="en-US" sz="2400" dirty="0">
                <a:latin typeface="IBM Plex Sans" panose="020B0503050203000203" pitchFamily="34" charset="0"/>
              </a:rPr>
              <a:t>Evaluate the perceptions of student job seekers on the justice and fairness of AI talent acquisition use and outcomes, and</a:t>
            </a:r>
          </a:p>
          <a:p>
            <a:pPr lvl="1">
              <a:buFont typeface="Wingdings" pitchFamily="2" charset="2"/>
              <a:buChar char="§"/>
            </a:pPr>
            <a:r>
              <a:rPr lang="en-US" sz="2400" dirty="0">
                <a:latin typeface="IBM Plex Sans" panose="020B0503050203000203" pitchFamily="34" charset="0"/>
              </a:rPr>
              <a:t>Develop design recommendations for identifying and mitigating bias in AI hiring systems</a:t>
            </a:r>
          </a:p>
        </p:txBody>
      </p:sp>
    </p:spTree>
    <p:extLst>
      <p:ext uri="{BB962C8B-B14F-4D97-AF65-F5344CB8AC3E}">
        <p14:creationId xmlns:p14="http://schemas.microsoft.com/office/powerpoint/2010/main" val="4034740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6B54-8564-4F44-BB3E-65445D67D33C}"/>
              </a:ext>
            </a:extLst>
          </p:cNvPr>
          <p:cNvSpPr>
            <a:spLocks noGrp="1"/>
          </p:cNvSpPr>
          <p:nvPr>
            <p:ph type="title"/>
          </p:nvPr>
        </p:nvSpPr>
        <p:spPr>
          <a:xfrm>
            <a:off x="863690" y="2475365"/>
            <a:ext cx="3229803" cy="1437419"/>
          </a:xfrm>
        </p:spPr>
        <p:txBody>
          <a:bodyPr>
            <a:normAutofit/>
          </a:bodyPr>
          <a:lstStyle/>
          <a:p>
            <a:r>
              <a:rPr lang="en-US" sz="3600" b="1" dirty="0">
                <a:solidFill>
                  <a:srgbClr val="0070C0"/>
                </a:solidFill>
                <a:latin typeface="IBM Plex Sans" panose="020B0503050203000203" pitchFamily="34" charset="0"/>
                <a:ea typeface="+mn-ea"/>
                <a:cs typeface="+mn-cs"/>
              </a:rPr>
              <a:t>Research Questions</a:t>
            </a:r>
          </a:p>
        </p:txBody>
      </p:sp>
      <p:sp>
        <p:nvSpPr>
          <p:cNvPr id="3" name="Content Placeholder 2">
            <a:extLst>
              <a:ext uri="{FF2B5EF4-FFF2-40B4-BE49-F238E27FC236}">
                <a16:creationId xmlns:a16="http://schemas.microsoft.com/office/drawing/2014/main" id="{77574AC7-C865-3343-AF35-D7EC7C4A50DF}"/>
              </a:ext>
            </a:extLst>
          </p:cNvPr>
          <p:cNvSpPr>
            <a:spLocks noGrp="1"/>
          </p:cNvSpPr>
          <p:nvPr>
            <p:ph idx="1"/>
          </p:nvPr>
        </p:nvSpPr>
        <p:spPr>
          <a:xfrm>
            <a:off x="4978708" y="885651"/>
            <a:ext cx="6525220" cy="4616849"/>
          </a:xfrm>
        </p:spPr>
        <p:txBody>
          <a:bodyPr anchor="ctr">
            <a:normAutofit/>
          </a:bodyPr>
          <a:lstStyle/>
          <a:p>
            <a:pPr>
              <a:buFont typeface="Wingdings" pitchFamily="2" charset="2"/>
              <a:buChar char="§"/>
            </a:pPr>
            <a:r>
              <a:rPr lang="en-US" sz="2000" b="1" i="1" dirty="0">
                <a:latin typeface="IBM Plex Sans" panose="020B0503050203000203" pitchFamily="34" charset="0"/>
              </a:rPr>
              <a:t>RQ1: </a:t>
            </a:r>
            <a:r>
              <a:rPr lang="en-US" sz="2000" dirty="0">
                <a:latin typeface="IBM Plex Sans" panose="020B0503050203000203" pitchFamily="34" charset="0"/>
              </a:rPr>
              <a:t>What are the perceptions, attitudes, and experiences of job seekers’ towards procedural justice in AI-based hiring processes?</a:t>
            </a:r>
          </a:p>
          <a:p>
            <a:pPr>
              <a:buFont typeface="Wingdings" pitchFamily="2" charset="2"/>
              <a:buChar char="§"/>
            </a:pPr>
            <a:endParaRPr lang="en-US" sz="2000" dirty="0">
              <a:latin typeface="IBM Plex Sans" panose="020B0503050203000203" pitchFamily="34" charset="0"/>
            </a:endParaRPr>
          </a:p>
          <a:p>
            <a:pPr>
              <a:buFont typeface="Wingdings" pitchFamily="2" charset="2"/>
              <a:buChar char="§"/>
            </a:pPr>
            <a:r>
              <a:rPr lang="en-US" sz="2000" b="1" i="1" dirty="0">
                <a:latin typeface="IBM Plex Sans" panose="020B0503050203000203" pitchFamily="34" charset="0"/>
              </a:rPr>
              <a:t>RQ2: </a:t>
            </a:r>
            <a:r>
              <a:rPr lang="en-US" sz="2000" dirty="0">
                <a:latin typeface="IBM Plex Sans" panose="020B0503050203000203" pitchFamily="34" charset="0"/>
              </a:rPr>
              <a:t>How do job seekers interpret the results from the AI-based hiring systems with their existing or newly formed impressions about equity in the IT workforce?</a:t>
            </a:r>
          </a:p>
          <a:p>
            <a:endParaRPr lang="en-US" sz="2000" dirty="0"/>
          </a:p>
        </p:txBody>
      </p:sp>
      <p:pic>
        <p:nvPicPr>
          <p:cNvPr id="9" name="Picture 2" descr="Image result for penn state logo">
            <a:extLst>
              <a:ext uri="{FF2B5EF4-FFF2-40B4-BE49-F238E27FC236}">
                <a16:creationId xmlns:a16="http://schemas.microsoft.com/office/drawing/2014/main" id="{E8A79210-F548-964C-B790-C22F4A5E7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457" y="0"/>
            <a:ext cx="1624736" cy="108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5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1818-3D53-CA44-9657-E3F7063E3842}"/>
              </a:ext>
            </a:extLst>
          </p:cNvPr>
          <p:cNvSpPr>
            <a:spLocks noGrp="1"/>
          </p:cNvSpPr>
          <p:nvPr>
            <p:ph type="title"/>
          </p:nvPr>
        </p:nvSpPr>
        <p:spPr>
          <a:xfrm>
            <a:off x="815097" y="2028701"/>
            <a:ext cx="3229803" cy="1324292"/>
          </a:xfrm>
        </p:spPr>
        <p:txBody>
          <a:bodyPr>
            <a:normAutofit/>
          </a:bodyPr>
          <a:lstStyle/>
          <a:p>
            <a:r>
              <a:rPr lang="en-US" sz="3600" b="1" dirty="0">
                <a:solidFill>
                  <a:srgbClr val="0070C0"/>
                </a:solidFill>
                <a:latin typeface="IBM Plex Sans" panose="020B0503050203000203" pitchFamily="34" charset="0"/>
              </a:rPr>
              <a:t>Equity and Justice</a:t>
            </a:r>
          </a:p>
        </p:txBody>
      </p:sp>
      <p:sp>
        <p:nvSpPr>
          <p:cNvPr id="3" name="Content Placeholder 2">
            <a:extLst>
              <a:ext uri="{FF2B5EF4-FFF2-40B4-BE49-F238E27FC236}">
                <a16:creationId xmlns:a16="http://schemas.microsoft.com/office/drawing/2014/main" id="{CD5E21F0-8A14-0C4B-BC1E-7209863AF84F}"/>
              </a:ext>
            </a:extLst>
          </p:cNvPr>
          <p:cNvSpPr>
            <a:spLocks noGrp="1"/>
          </p:cNvSpPr>
          <p:nvPr>
            <p:ph idx="1"/>
          </p:nvPr>
        </p:nvSpPr>
        <p:spPr>
          <a:xfrm>
            <a:off x="4851683" y="1044569"/>
            <a:ext cx="6525220" cy="4616849"/>
          </a:xfrm>
        </p:spPr>
        <p:txBody>
          <a:bodyPr anchor="ctr">
            <a:normAutofit/>
          </a:bodyPr>
          <a:lstStyle/>
          <a:p>
            <a:pPr marL="342900" indent="-342900">
              <a:buFont typeface="Arial" panose="020B0604020202020204" pitchFamily="34" charset="0"/>
              <a:buChar char="•"/>
            </a:pPr>
            <a:r>
              <a:rPr lang="en-US" sz="2000" dirty="0">
                <a:latin typeface="IBM Plex Sans" panose="020B0503050203000203" pitchFamily="34" charset="0"/>
              </a:rPr>
              <a:t>John Rawls’ concept of "justice as fairness", shifting the philosophy of distribution to the greater society (societal equity) instead of individuals (Rawls, 1999).</a:t>
            </a:r>
          </a:p>
          <a:p>
            <a:pPr marL="342900" indent="-342900">
              <a:buFont typeface="Arial" panose="020B0604020202020204" pitchFamily="34" charset="0"/>
              <a:buChar char="•"/>
            </a:pPr>
            <a:endParaRPr lang="en-US" sz="2000" dirty="0">
              <a:latin typeface="IBM Plex Sans" panose="020B0503050203000203" pitchFamily="34" charset="0"/>
            </a:endParaRPr>
          </a:p>
          <a:p>
            <a:pPr marL="342900" lvl="0" indent="-342900">
              <a:buFont typeface="Arial" panose="020B0604020202020204" pitchFamily="34" charset="0"/>
              <a:buChar char="•"/>
            </a:pPr>
            <a:r>
              <a:rPr lang="en-US" sz="2000" dirty="0">
                <a:latin typeface="IBM Plex Sans" panose="020B0503050203000203" pitchFamily="34" charset="0"/>
              </a:rPr>
              <a:t>Equity as a form of distributive justice</a:t>
            </a:r>
          </a:p>
          <a:p>
            <a:pPr marL="342900" lvl="0" indent="-342900">
              <a:buFont typeface="Arial" panose="020B0604020202020204" pitchFamily="34" charset="0"/>
              <a:buChar char="•"/>
            </a:pPr>
            <a:endParaRPr lang="en-US" sz="2000" dirty="0">
              <a:latin typeface="IBM Plex Sans" panose="020B0503050203000203" pitchFamily="34" charset="0"/>
            </a:endParaRPr>
          </a:p>
          <a:p>
            <a:pPr marL="342900" lvl="0" indent="-342900">
              <a:buFont typeface="Arial" panose="020B0604020202020204" pitchFamily="34" charset="0"/>
              <a:buChar char="•"/>
            </a:pPr>
            <a:r>
              <a:rPr lang="en-US" sz="2000" dirty="0">
                <a:latin typeface="IBM Plex Sans" panose="020B0503050203000203" pitchFamily="34" charset="0"/>
              </a:rPr>
              <a:t>Equity approach as a response to address the issues of deprivation and a way to address those left out from among the most disadvantaged groups ( (Rawls, 1999; Sen, 2009). </a:t>
            </a:r>
          </a:p>
          <a:p>
            <a:pPr marL="0" indent="0">
              <a:buNone/>
            </a:pPr>
            <a:endParaRPr lang="en-US" sz="2000" dirty="0">
              <a:latin typeface="IBM Plex Sans" panose="020B0503050203000203" pitchFamily="34" charset="0"/>
            </a:endParaRPr>
          </a:p>
          <a:p>
            <a:pPr marL="0" indent="0">
              <a:buNone/>
            </a:pPr>
            <a:endParaRPr lang="en-US" sz="2400" dirty="0">
              <a:latin typeface="IBM Plex Sans" panose="020B0503050203000203" pitchFamily="34" charset="0"/>
            </a:endParaRPr>
          </a:p>
          <a:p>
            <a:pPr marL="0" indent="0">
              <a:buNone/>
            </a:pPr>
            <a:endParaRPr lang="en-US" sz="2400" dirty="0">
              <a:latin typeface="IBM Plex Sans" panose="020B0503050203000203" pitchFamily="34" charset="0"/>
            </a:endParaRPr>
          </a:p>
        </p:txBody>
      </p:sp>
    </p:spTree>
    <p:extLst>
      <p:ext uri="{BB962C8B-B14F-4D97-AF65-F5344CB8AC3E}">
        <p14:creationId xmlns:p14="http://schemas.microsoft.com/office/powerpoint/2010/main" val="116521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394A-25C6-3247-8D17-6E70ED282D21}"/>
              </a:ext>
            </a:extLst>
          </p:cNvPr>
          <p:cNvSpPr>
            <a:spLocks noGrp="1"/>
          </p:cNvSpPr>
          <p:nvPr>
            <p:ph type="title"/>
          </p:nvPr>
        </p:nvSpPr>
        <p:spPr>
          <a:xfrm>
            <a:off x="1028700" y="1967267"/>
            <a:ext cx="2832100" cy="2543774"/>
          </a:xfrm>
          <a:noFill/>
        </p:spPr>
        <p:txBody>
          <a:bodyPr vert="horz" lIns="91440" tIns="45720" rIns="91440" bIns="45720" rtlCol="0" anchor="ctr">
            <a:normAutofit/>
          </a:bodyPr>
          <a:lstStyle/>
          <a:p>
            <a:r>
              <a:rPr lang="en-US" sz="3600" b="1" dirty="0">
                <a:solidFill>
                  <a:srgbClr val="0070C0"/>
                </a:solidFill>
                <a:latin typeface="IBM Plex Sans" panose="020B0503050203000203" pitchFamily="34" charset="0"/>
              </a:rPr>
              <a:t>Equity and Justice relationship</a:t>
            </a:r>
          </a:p>
        </p:txBody>
      </p:sp>
      <p:pic>
        <p:nvPicPr>
          <p:cNvPr id="4098" name="Picture 2" descr="5.7 Acceptance: applicant reactions in personnel selection, applicant reactions-personnel selection-Gilliland">
            <a:extLst>
              <a:ext uri="{FF2B5EF4-FFF2-40B4-BE49-F238E27FC236}">
                <a16:creationId xmlns:a16="http://schemas.microsoft.com/office/drawing/2014/main" id="{DEBB32AE-5B05-D14A-90CE-6E46CB45D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89"/>
          <a:stretch/>
        </p:blipFill>
        <p:spPr bwMode="auto">
          <a:xfrm>
            <a:off x="4777316" y="1016000"/>
            <a:ext cx="6780700" cy="50732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1747D9-C7CE-F445-8150-061BA3068124}"/>
              </a:ext>
            </a:extLst>
          </p:cNvPr>
          <p:cNvSpPr/>
          <p:nvPr/>
        </p:nvSpPr>
        <p:spPr>
          <a:xfrm>
            <a:off x="6096000" y="1270000"/>
            <a:ext cx="2072640" cy="3159760"/>
          </a:xfrm>
          <a:prstGeom prst="rect">
            <a:avLst/>
          </a:prstGeom>
          <a:noFill/>
          <a:ln w="28575">
            <a:solidFill>
              <a:srgbClr val="FF9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3998AB-CDCA-1941-8EBA-10410CCFD570}"/>
              </a:ext>
            </a:extLst>
          </p:cNvPr>
          <p:cNvSpPr/>
          <p:nvPr/>
        </p:nvSpPr>
        <p:spPr>
          <a:xfrm>
            <a:off x="6177280" y="4429760"/>
            <a:ext cx="1879600" cy="670560"/>
          </a:xfrm>
          <a:prstGeom prst="rect">
            <a:avLst/>
          </a:prstGeom>
          <a:noFill/>
          <a:ln w="28575">
            <a:solidFill>
              <a:srgbClr val="FF9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011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A71-1B72-7B43-BA61-01BF82C3F766}"/>
              </a:ext>
            </a:extLst>
          </p:cNvPr>
          <p:cNvSpPr>
            <a:spLocks noGrp="1"/>
          </p:cNvSpPr>
          <p:nvPr>
            <p:ph type="title"/>
          </p:nvPr>
        </p:nvSpPr>
        <p:spPr>
          <a:xfrm>
            <a:off x="2555240" y="420375"/>
            <a:ext cx="10515600" cy="1325563"/>
          </a:xfrm>
        </p:spPr>
        <p:txBody>
          <a:bodyPr>
            <a:normAutofit/>
          </a:bodyPr>
          <a:lstStyle/>
          <a:p>
            <a:r>
              <a:rPr lang="en-US" sz="3600" b="1" dirty="0">
                <a:solidFill>
                  <a:srgbClr val="0070C0"/>
                </a:solidFill>
                <a:latin typeface="IBM Plex Sans" panose="020B0503050203000203" pitchFamily="34" charset="0"/>
              </a:rPr>
              <a:t>Interview questions mapping</a:t>
            </a:r>
          </a:p>
        </p:txBody>
      </p:sp>
      <p:graphicFrame>
        <p:nvGraphicFramePr>
          <p:cNvPr id="28" name="Content Placeholder 2">
            <a:extLst>
              <a:ext uri="{FF2B5EF4-FFF2-40B4-BE49-F238E27FC236}">
                <a16:creationId xmlns:a16="http://schemas.microsoft.com/office/drawing/2014/main" id="{D3D44F26-483B-4842-A723-9B047957CD1E}"/>
              </a:ext>
            </a:extLst>
          </p:cNvPr>
          <p:cNvGraphicFramePr>
            <a:graphicFrameLocks noGrp="1"/>
          </p:cNvGraphicFramePr>
          <p:nvPr>
            <p:ph idx="1"/>
            <p:extLst>
              <p:ext uri="{D42A27DB-BD31-4B8C-83A1-F6EECF244321}">
                <p14:modId xmlns:p14="http://schemas.microsoft.com/office/powerpoint/2010/main" val="35828052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396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3094-BDC9-634A-8BC3-EF82E971AAC7}"/>
              </a:ext>
            </a:extLst>
          </p:cNvPr>
          <p:cNvSpPr>
            <a:spLocks noGrp="1"/>
          </p:cNvSpPr>
          <p:nvPr>
            <p:ph type="title"/>
          </p:nvPr>
        </p:nvSpPr>
        <p:spPr>
          <a:xfrm>
            <a:off x="777193" y="2584705"/>
            <a:ext cx="3229803" cy="844295"/>
          </a:xfrm>
        </p:spPr>
        <p:txBody>
          <a:bodyPr>
            <a:normAutofit/>
          </a:bodyPr>
          <a:lstStyle/>
          <a:p>
            <a:r>
              <a:rPr lang="en-US" sz="3600" b="1" dirty="0">
                <a:solidFill>
                  <a:srgbClr val="0070C0"/>
                </a:solidFill>
                <a:latin typeface="IBM Plex Sans" panose="020B0503050203000203" pitchFamily="34" charset="0"/>
              </a:rPr>
              <a:t>Findings</a:t>
            </a:r>
          </a:p>
        </p:txBody>
      </p:sp>
      <p:sp>
        <p:nvSpPr>
          <p:cNvPr id="4" name="Rectangle 1">
            <a:extLst>
              <a:ext uri="{FF2B5EF4-FFF2-40B4-BE49-F238E27FC236}">
                <a16:creationId xmlns:a16="http://schemas.microsoft.com/office/drawing/2014/main" id="{42685440-AFE6-614A-BFFA-3B62254CB3B3}"/>
              </a:ext>
            </a:extLst>
          </p:cNvPr>
          <p:cNvSpPr>
            <a:spLocks noGrp="1" noChangeArrowheads="1"/>
          </p:cNvSpPr>
          <p:nvPr>
            <p:ph idx="1"/>
          </p:nvPr>
        </p:nvSpPr>
        <p:spPr bwMode="auto">
          <a:xfrm>
            <a:off x="5035590" y="1962611"/>
            <a:ext cx="547457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1pPr>
            <a:lvl2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2pPr>
            <a:lvl3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3pPr>
            <a:lvl4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4pPr>
            <a:lvl5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5pPr>
            <a:lvl6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6pPr>
            <a:lvl7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7pPr>
            <a:lvl8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8pPr>
            <a:lvl9pPr eaLnBrk="0" fontAlgn="base" hangingPunct="0">
              <a:spcBef>
                <a:spcPct val="0"/>
              </a:spcBef>
              <a:spcAft>
                <a:spcPct val="0"/>
              </a:spcAft>
              <a:tabLst>
                <a:tab pos="558800" algn="l"/>
                <a:tab pos="5499100" algn="r"/>
              </a:tabLst>
              <a:defRPr>
                <a:solidFill>
                  <a:schemeClr val="tx1"/>
                </a:solidFill>
                <a:latin typeface="Arial" panose="020B0604020202020204" pitchFamily="34" charset="0"/>
              </a:defRPr>
            </a:lvl9pPr>
          </a:lstStyle>
          <a:p>
            <a:pPr lvl="1" defTabSz="914400">
              <a:buFont typeface="Wingdings" pitchFamily="2" charset="2"/>
              <a:buChar char="§"/>
            </a:pPr>
            <a:r>
              <a:rPr kumimoji="0" lang="en-US" altLang="en-US" sz="2000" b="0" i="0" u="none" strike="noStrike" cap="none" normalizeH="0" baseline="0" dirty="0">
                <a:ln>
                  <a:noFill/>
                </a:ln>
                <a:solidFill>
                  <a:schemeClr val="tx1"/>
                </a:solidFill>
                <a:effectLst/>
                <a:latin typeface="IBM Plex Sans" panose="020B0503050203000203" pitchFamily="34" charset="0"/>
              </a:rPr>
              <a:t>Data of the Past amplifies </a:t>
            </a:r>
            <a:r>
              <a:rPr lang="en-US" altLang="en-US" sz="2000" dirty="0">
                <a:latin typeface="IBM Plex Sans" panose="020B0503050203000203" pitchFamily="34" charset="0"/>
              </a:rPr>
              <a:t>historical inequity</a:t>
            </a:r>
          </a:p>
          <a:p>
            <a:pPr lvl="1" defTabSz="914400">
              <a:buFont typeface="Wingdings" pitchFamily="2" charset="2"/>
              <a:buChar char="§"/>
            </a:pPr>
            <a:r>
              <a:rPr kumimoji="0" lang="en-US" altLang="en-US" sz="2000" b="0" i="0" u="none" strike="noStrike" cap="none" normalizeH="0" baseline="0" dirty="0">
                <a:ln>
                  <a:noFill/>
                </a:ln>
                <a:solidFill>
                  <a:schemeClr val="tx1"/>
                </a:solidFill>
                <a:effectLst/>
                <a:latin typeface="IBM Plex Sans" panose="020B0503050203000203" pitchFamily="34" charset="0"/>
              </a:rPr>
              <a:t>Shared </a:t>
            </a:r>
            <a:r>
              <a:rPr lang="en-US" altLang="en-US" sz="2000" dirty="0">
                <a:latin typeface="IBM Plex Sans" panose="020B0503050203000203" pitchFamily="34" charset="0"/>
              </a:rPr>
              <a:t>Identity</a:t>
            </a:r>
          </a:p>
          <a:p>
            <a:pPr lvl="1" defTabSz="914400">
              <a:buFont typeface="Wingdings" pitchFamily="2" charset="2"/>
              <a:buChar char="§"/>
            </a:pPr>
            <a:r>
              <a:rPr kumimoji="0" lang="en-US" altLang="en-US" sz="2000" b="0" i="0" u="none" strike="noStrike" cap="none" normalizeH="0" baseline="0" dirty="0">
                <a:ln>
                  <a:noFill/>
                </a:ln>
                <a:solidFill>
                  <a:schemeClr val="tx1"/>
                </a:solidFill>
                <a:effectLst/>
                <a:latin typeface="IBM Plex Sans" panose="020B0503050203000203" pitchFamily="34" charset="0"/>
              </a:rPr>
              <a:t>Impression-Management</a:t>
            </a:r>
          </a:p>
          <a:p>
            <a:pPr lvl="1" defTabSz="914400">
              <a:buFont typeface="Wingdings" pitchFamily="2" charset="2"/>
              <a:buChar char="§"/>
            </a:pPr>
            <a:r>
              <a:rPr lang="en-US" altLang="en-US" sz="2000" dirty="0">
                <a:latin typeface="IBM Plex Sans" panose="020B0503050203000203" pitchFamily="34" charset="0"/>
              </a:rPr>
              <a:t>Human Interaction and Decision Making</a:t>
            </a:r>
          </a:p>
          <a:p>
            <a:pPr lvl="1" defTabSz="914400">
              <a:buFont typeface="Wingdings" pitchFamily="2" charset="2"/>
              <a:buChar char="§"/>
            </a:pPr>
            <a:r>
              <a:rPr kumimoji="0" lang="en-US" altLang="en-US" sz="2000" b="0" i="0" u="none" strike="noStrike" cap="none" normalizeH="0" baseline="0" dirty="0">
                <a:ln>
                  <a:noFill/>
                </a:ln>
                <a:solidFill>
                  <a:schemeClr val="tx1"/>
                </a:solidFill>
                <a:effectLst/>
                <a:latin typeface="IBM Plex Sans" panose="020B0503050203000203" pitchFamily="34" charset="0"/>
              </a:rPr>
              <a:t>AI as </a:t>
            </a:r>
            <a:r>
              <a:rPr lang="en-US" altLang="en-US" sz="2000" dirty="0">
                <a:latin typeface="IBM Plex Sans" panose="020B0503050203000203" pitchFamily="34" charset="0"/>
              </a:rPr>
              <a:t>b</a:t>
            </a:r>
            <a:r>
              <a:rPr kumimoji="0" lang="en-US" altLang="en-US" sz="2000" b="0" i="0" u="none" strike="noStrike" cap="none" normalizeH="0" baseline="0" dirty="0">
                <a:ln>
                  <a:noFill/>
                </a:ln>
                <a:solidFill>
                  <a:schemeClr val="tx1"/>
                </a:solidFill>
                <a:effectLst/>
                <a:latin typeface="IBM Plex Sans" panose="020B0503050203000203" pitchFamily="34" charset="0"/>
              </a:rPr>
              <a:t>lack </a:t>
            </a:r>
            <a:r>
              <a:rPr lang="en-US" altLang="en-US" sz="2000" dirty="0">
                <a:latin typeface="IBM Plex Sans" panose="020B0503050203000203" pitchFamily="34" charset="0"/>
              </a:rPr>
              <a:t>b</a:t>
            </a:r>
            <a:r>
              <a:rPr kumimoji="0" lang="en-US" altLang="en-US" sz="2000" b="0" i="0" u="none" strike="noStrike" cap="none" normalizeH="0" baseline="0" dirty="0">
                <a:ln>
                  <a:noFill/>
                </a:ln>
                <a:solidFill>
                  <a:schemeClr val="tx1"/>
                </a:solidFill>
                <a:effectLst/>
                <a:latin typeface="IBM Plex Sans" panose="020B0503050203000203" pitchFamily="34" charset="0"/>
              </a:rPr>
              <a:t>ox device</a:t>
            </a:r>
          </a:p>
          <a:p>
            <a:pPr lvl="1" defTabSz="914400">
              <a:buFont typeface="Wingdings" pitchFamily="2" charset="2"/>
              <a:buChar char="§"/>
            </a:pPr>
            <a:r>
              <a:rPr lang="en-US" altLang="en-US" sz="2000" dirty="0">
                <a:latin typeface="IBM Plex Sans" panose="020B0503050203000203" pitchFamily="34" charset="0"/>
              </a:rPr>
              <a:t>Suppression of the two-way conversations</a:t>
            </a:r>
          </a:p>
          <a:p>
            <a:pPr lvl="1" defTabSz="914400">
              <a:buFont typeface="Wingdings" pitchFamily="2" charset="2"/>
              <a:buChar char="§"/>
            </a:pPr>
            <a:r>
              <a:rPr kumimoji="0" lang="en-US" altLang="en-US" sz="2000" b="0" i="0" u="none" strike="noStrike" cap="none" normalizeH="0" baseline="0" dirty="0">
                <a:ln>
                  <a:noFill/>
                </a:ln>
                <a:solidFill>
                  <a:schemeClr val="tx1"/>
                </a:solidFill>
                <a:effectLst/>
                <a:latin typeface="IBM Plex Sans" panose="020B0503050203000203" pitchFamily="34" charset="0"/>
              </a:rPr>
              <a:t>AI as a corporate shortcut</a:t>
            </a:r>
          </a:p>
        </p:txBody>
      </p:sp>
    </p:spTree>
    <p:extLst>
      <p:ext uri="{BB962C8B-B14F-4D97-AF65-F5344CB8AC3E}">
        <p14:creationId xmlns:p14="http://schemas.microsoft.com/office/powerpoint/2010/main" val="323679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Requirements: Demographic Parity</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2" name="Picture 1">
            <a:extLst>
              <a:ext uri="{FF2B5EF4-FFF2-40B4-BE49-F238E27FC236}">
                <a16:creationId xmlns:a16="http://schemas.microsoft.com/office/drawing/2014/main" id="{F9F9E786-13C0-BD40-98E6-A282FE95BD69}"/>
              </a:ext>
            </a:extLst>
          </p:cNvPr>
          <p:cNvPicPr>
            <a:picLocks noChangeAspect="1"/>
          </p:cNvPicPr>
          <p:nvPr/>
        </p:nvPicPr>
        <p:blipFill>
          <a:blip r:embed="rId3"/>
          <a:stretch>
            <a:fillRect/>
          </a:stretch>
        </p:blipFill>
        <p:spPr>
          <a:xfrm>
            <a:off x="2444750" y="2228850"/>
            <a:ext cx="7302500" cy="2400300"/>
          </a:xfrm>
          <a:prstGeom prst="rect">
            <a:avLst/>
          </a:prstGeom>
        </p:spPr>
      </p:pic>
      <p:sp>
        <p:nvSpPr>
          <p:cNvPr id="6" name="Rectangle 5">
            <a:extLst>
              <a:ext uri="{FF2B5EF4-FFF2-40B4-BE49-F238E27FC236}">
                <a16:creationId xmlns:a16="http://schemas.microsoft.com/office/drawing/2014/main" id="{31A3FDF6-B369-0242-9DC3-C79B7B35EACE}"/>
              </a:ext>
            </a:extLst>
          </p:cNvPr>
          <p:cNvSpPr/>
          <p:nvPr/>
        </p:nvSpPr>
        <p:spPr>
          <a:xfrm>
            <a:off x="1276506" y="5225553"/>
            <a:ext cx="10207000" cy="111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imes New Roman" panose="02020603050405020304" pitchFamily="18" charset="0"/>
                <a:cs typeface="Times New Roman" panose="02020603050405020304" pitchFamily="18" charset="0"/>
              </a:rPr>
              <a:t>Does not capture individual level unfairness</a:t>
            </a:r>
          </a:p>
        </p:txBody>
      </p:sp>
    </p:spTree>
    <p:extLst>
      <p:ext uri="{BB962C8B-B14F-4D97-AF65-F5344CB8AC3E}">
        <p14:creationId xmlns:p14="http://schemas.microsoft.com/office/powerpoint/2010/main" val="39124124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How can it fail?</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6" name="Rectangle 5">
            <a:extLst>
              <a:ext uri="{FF2B5EF4-FFF2-40B4-BE49-F238E27FC236}">
                <a16:creationId xmlns:a16="http://schemas.microsoft.com/office/drawing/2014/main" id="{31A3FDF6-B369-0242-9DC3-C79B7B35EACE}"/>
              </a:ext>
            </a:extLst>
          </p:cNvPr>
          <p:cNvSpPr/>
          <p:nvPr/>
        </p:nvSpPr>
        <p:spPr>
          <a:xfrm>
            <a:off x="1325880" y="5486400"/>
            <a:ext cx="10207000" cy="111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imes New Roman" panose="02020603050405020304" pitchFamily="18" charset="0"/>
                <a:cs typeface="Times New Roman" panose="02020603050405020304" pitchFamily="18" charset="0"/>
              </a:rPr>
              <a:t>European and Asian biases cancel each other</a:t>
            </a:r>
          </a:p>
        </p:txBody>
      </p:sp>
      <p:pic>
        <p:nvPicPr>
          <p:cNvPr id="8" name="Picture 7">
            <a:extLst>
              <a:ext uri="{FF2B5EF4-FFF2-40B4-BE49-F238E27FC236}">
                <a16:creationId xmlns:a16="http://schemas.microsoft.com/office/drawing/2014/main" id="{97683DA0-B4D5-2C49-B7AE-EA560A9E79E1}"/>
              </a:ext>
            </a:extLst>
          </p:cNvPr>
          <p:cNvPicPr>
            <a:picLocks noChangeAspect="1"/>
          </p:cNvPicPr>
          <p:nvPr/>
        </p:nvPicPr>
        <p:blipFill>
          <a:blip r:embed="rId3"/>
          <a:stretch>
            <a:fillRect/>
          </a:stretch>
        </p:blipFill>
        <p:spPr>
          <a:xfrm>
            <a:off x="3241438" y="1991229"/>
            <a:ext cx="5709124" cy="2517250"/>
          </a:xfrm>
          <a:prstGeom prst="rect">
            <a:avLst/>
          </a:prstGeom>
        </p:spPr>
      </p:pic>
      <p:sp>
        <p:nvSpPr>
          <p:cNvPr id="13" name="Rectangle 12">
            <a:extLst>
              <a:ext uri="{FF2B5EF4-FFF2-40B4-BE49-F238E27FC236}">
                <a16:creationId xmlns:a16="http://schemas.microsoft.com/office/drawing/2014/main" id="{45A2F1C2-0781-234E-9716-97AA27902B4A}"/>
              </a:ext>
            </a:extLst>
          </p:cNvPr>
          <p:cNvSpPr/>
          <p:nvPr/>
        </p:nvSpPr>
        <p:spPr>
          <a:xfrm>
            <a:off x="3241439"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green and deny all purple</a:t>
            </a:r>
          </a:p>
        </p:txBody>
      </p:sp>
      <p:sp>
        <p:nvSpPr>
          <p:cNvPr id="14" name="Rectangle 13">
            <a:extLst>
              <a:ext uri="{FF2B5EF4-FFF2-40B4-BE49-F238E27FC236}">
                <a16:creationId xmlns:a16="http://schemas.microsoft.com/office/drawing/2014/main" id="{3206B466-B377-9345-8994-A90CD1BF0716}"/>
              </a:ext>
            </a:extLst>
          </p:cNvPr>
          <p:cNvSpPr/>
          <p:nvPr/>
        </p:nvSpPr>
        <p:spPr>
          <a:xfrm>
            <a:off x="6414140"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purple and deny all green</a:t>
            </a:r>
          </a:p>
        </p:txBody>
      </p:sp>
    </p:spTree>
    <p:extLst>
      <p:ext uri="{BB962C8B-B14F-4D97-AF65-F5344CB8AC3E}">
        <p14:creationId xmlns:p14="http://schemas.microsoft.com/office/powerpoint/2010/main" val="24110790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How can it fail?</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6" name="Rectangle 5">
            <a:extLst>
              <a:ext uri="{FF2B5EF4-FFF2-40B4-BE49-F238E27FC236}">
                <a16:creationId xmlns:a16="http://schemas.microsoft.com/office/drawing/2014/main" id="{31A3FDF6-B369-0242-9DC3-C79B7B35EACE}"/>
              </a:ext>
            </a:extLst>
          </p:cNvPr>
          <p:cNvSpPr/>
          <p:nvPr/>
        </p:nvSpPr>
        <p:spPr>
          <a:xfrm>
            <a:off x="1325880" y="5486400"/>
            <a:ext cx="10207000" cy="111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imes New Roman" panose="02020603050405020304" pitchFamily="18" charset="0"/>
                <a:cs typeface="Times New Roman" panose="02020603050405020304" pitchFamily="18" charset="0"/>
              </a:rPr>
              <a:t>European and Asian biases cancel each other</a:t>
            </a:r>
          </a:p>
        </p:txBody>
      </p:sp>
      <p:pic>
        <p:nvPicPr>
          <p:cNvPr id="8" name="Picture 7">
            <a:extLst>
              <a:ext uri="{FF2B5EF4-FFF2-40B4-BE49-F238E27FC236}">
                <a16:creationId xmlns:a16="http://schemas.microsoft.com/office/drawing/2014/main" id="{97683DA0-B4D5-2C49-B7AE-EA560A9E79E1}"/>
              </a:ext>
            </a:extLst>
          </p:cNvPr>
          <p:cNvPicPr>
            <a:picLocks noChangeAspect="1"/>
          </p:cNvPicPr>
          <p:nvPr/>
        </p:nvPicPr>
        <p:blipFill>
          <a:blip r:embed="rId3"/>
          <a:stretch>
            <a:fillRect/>
          </a:stretch>
        </p:blipFill>
        <p:spPr>
          <a:xfrm>
            <a:off x="3241438" y="1991229"/>
            <a:ext cx="5709124" cy="2517250"/>
          </a:xfrm>
          <a:prstGeom prst="rect">
            <a:avLst/>
          </a:prstGeom>
        </p:spPr>
      </p:pic>
      <p:sp>
        <p:nvSpPr>
          <p:cNvPr id="13" name="Rectangle 12">
            <a:extLst>
              <a:ext uri="{FF2B5EF4-FFF2-40B4-BE49-F238E27FC236}">
                <a16:creationId xmlns:a16="http://schemas.microsoft.com/office/drawing/2014/main" id="{45A2F1C2-0781-234E-9716-97AA27902B4A}"/>
              </a:ext>
            </a:extLst>
          </p:cNvPr>
          <p:cNvSpPr/>
          <p:nvPr/>
        </p:nvSpPr>
        <p:spPr>
          <a:xfrm>
            <a:off x="3241439"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green and deny all purple</a:t>
            </a:r>
          </a:p>
        </p:txBody>
      </p:sp>
      <p:sp>
        <p:nvSpPr>
          <p:cNvPr id="14" name="Rectangle 13">
            <a:extLst>
              <a:ext uri="{FF2B5EF4-FFF2-40B4-BE49-F238E27FC236}">
                <a16:creationId xmlns:a16="http://schemas.microsoft.com/office/drawing/2014/main" id="{3206B466-B377-9345-8994-A90CD1BF0716}"/>
              </a:ext>
            </a:extLst>
          </p:cNvPr>
          <p:cNvSpPr/>
          <p:nvPr/>
        </p:nvSpPr>
        <p:spPr>
          <a:xfrm>
            <a:off x="6414140"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purple and deny all green</a:t>
            </a:r>
          </a:p>
        </p:txBody>
      </p:sp>
      <p:sp>
        <p:nvSpPr>
          <p:cNvPr id="2" name="Rectangle 1">
            <a:extLst>
              <a:ext uri="{FF2B5EF4-FFF2-40B4-BE49-F238E27FC236}">
                <a16:creationId xmlns:a16="http://schemas.microsoft.com/office/drawing/2014/main" id="{884A369A-E505-6C4B-BB67-F6CE9BF91A1B}"/>
              </a:ext>
            </a:extLst>
          </p:cNvPr>
          <p:cNvSpPr/>
          <p:nvPr/>
        </p:nvSpPr>
        <p:spPr>
          <a:xfrm rot="19230096">
            <a:off x="3217898" y="28531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Equalized Odds</a:t>
            </a:r>
          </a:p>
        </p:txBody>
      </p:sp>
      <p:sp>
        <p:nvSpPr>
          <p:cNvPr id="10" name="Rectangle 9">
            <a:extLst>
              <a:ext uri="{FF2B5EF4-FFF2-40B4-BE49-F238E27FC236}">
                <a16:creationId xmlns:a16="http://schemas.microsoft.com/office/drawing/2014/main" id="{206019FD-F1F7-964C-B8C4-039C601AF460}"/>
              </a:ext>
            </a:extLst>
          </p:cNvPr>
          <p:cNvSpPr/>
          <p:nvPr/>
        </p:nvSpPr>
        <p:spPr>
          <a:xfrm rot="2224868">
            <a:off x="3341434" y="28531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Treatment Equality</a:t>
            </a:r>
          </a:p>
        </p:txBody>
      </p:sp>
      <p:sp>
        <p:nvSpPr>
          <p:cNvPr id="11" name="Rectangle 10">
            <a:extLst>
              <a:ext uri="{FF2B5EF4-FFF2-40B4-BE49-F238E27FC236}">
                <a16:creationId xmlns:a16="http://schemas.microsoft.com/office/drawing/2014/main" id="{4CA058DF-0698-BB42-A70F-473B54B2BB2C}"/>
              </a:ext>
            </a:extLst>
          </p:cNvPr>
          <p:cNvSpPr/>
          <p:nvPr/>
        </p:nvSpPr>
        <p:spPr>
          <a:xfrm>
            <a:off x="3493834" y="30055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Representation Parity</a:t>
            </a:r>
          </a:p>
        </p:txBody>
      </p:sp>
      <p:sp>
        <p:nvSpPr>
          <p:cNvPr id="12" name="Rectangle 11">
            <a:extLst>
              <a:ext uri="{FF2B5EF4-FFF2-40B4-BE49-F238E27FC236}">
                <a16:creationId xmlns:a16="http://schemas.microsoft.com/office/drawing/2014/main" id="{F0A7B70C-A3CD-1647-96A0-D06802EA7364}"/>
              </a:ext>
            </a:extLst>
          </p:cNvPr>
          <p:cNvSpPr/>
          <p:nvPr/>
        </p:nvSpPr>
        <p:spPr>
          <a:xfrm rot="19907304">
            <a:off x="3646234" y="31579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Accuracy Equality</a:t>
            </a:r>
          </a:p>
        </p:txBody>
      </p:sp>
    </p:spTree>
    <p:extLst>
      <p:ext uri="{BB962C8B-B14F-4D97-AF65-F5344CB8AC3E}">
        <p14:creationId xmlns:p14="http://schemas.microsoft.com/office/powerpoint/2010/main" val="19307088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F69A1F4C-997B-45DF-954C-58BC29C2ACC1}"/>
              </a:ext>
            </a:extLst>
          </p:cNvPr>
          <p:cNvSpPr>
            <a:spLocks noGrp="1"/>
          </p:cNvSpPr>
          <p:nvPr>
            <p:ph type="sldNum" sz="quarter" idx="7"/>
          </p:nvPr>
        </p:nvSpPr>
        <p:spPr/>
        <p:txBody>
          <a:bodyPr wrap="square" anchor="ctr">
            <a:normAutofit/>
          </a:bodyPr>
          <a:lstStyle/>
          <a:p>
            <a:pPr>
              <a:lnSpc>
                <a:spcPct val="90000"/>
              </a:lnSpc>
              <a:spcAft>
                <a:spcPts val="800"/>
              </a:spcAft>
            </a:pPr>
            <a:fld id="{00000000-1234-1234-1234-123412341234}" type="slidenum">
              <a:rPr lang="en-US" sz="400"/>
              <a:pPr>
                <a:lnSpc>
                  <a:spcPct val="90000"/>
                </a:lnSpc>
                <a:spcAft>
                  <a:spcPts val="800"/>
                </a:spcAft>
              </a:pPr>
              <a:t>3</a:t>
            </a:fld>
            <a:endParaRPr lang="en-US" sz="400"/>
          </a:p>
        </p:txBody>
      </p:sp>
      <p:pic>
        <p:nvPicPr>
          <p:cNvPr id="29" name="Google Shape;1072;p2" descr="A close up of a logo&#10;&#10;Description automatically generated">
            <a:extLst>
              <a:ext uri="{FF2B5EF4-FFF2-40B4-BE49-F238E27FC236}">
                <a16:creationId xmlns:a16="http://schemas.microsoft.com/office/drawing/2014/main" id="{2380AEAB-E46E-5E48-A79A-E83167F78B84}"/>
              </a:ext>
            </a:extLst>
          </p:cNvPr>
          <p:cNvPicPr preferRelativeResize="0"/>
          <p:nvPr/>
        </p:nvPicPr>
        <p:blipFill rotWithShape="1">
          <a:blip r:embed="rId3">
            <a:alphaModFix/>
          </a:blip>
          <a:srcRect/>
          <a:stretch/>
        </p:blipFill>
        <p:spPr>
          <a:xfrm>
            <a:off x="2912466" y="1290487"/>
            <a:ext cx="3939890" cy="1307857"/>
          </a:xfrm>
          <a:prstGeom prst="rect">
            <a:avLst/>
          </a:prstGeom>
          <a:noFill/>
          <a:ln>
            <a:noFill/>
          </a:ln>
        </p:spPr>
      </p:pic>
      <p:pic>
        <p:nvPicPr>
          <p:cNvPr id="36" name="Picture 35" descr="A screenshot of a cell phone&#10;&#10;Description automatically generated">
            <a:extLst>
              <a:ext uri="{FF2B5EF4-FFF2-40B4-BE49-F238E27FC236}">
                <a16:creationId xmlns:a16="http://schemas.microsoft.com/office/drawing/2014/main" id="{C1699C3C-9912-7D42-A23D-DDCB1F4AE5BE}"/>
              </a:ext>
            </a:extLst>
          </p:cNvPr>
          <p:cNvPicPr>
            <a:picLocks noChangeAspect="1"/>
          </p:cNvPicPr>
          <p:nvPr/>
        </p:nvPicPr>
        <p:blipFill>
          <a:blip r:embed="rId4"/>
          <a:stretch>
            <a:fillRect/>
          </a:stretch>
        </p:blipFill>
        <p:spPr>
          <a:xfrm>
            <a:off x="573036" y="1099293"/>
            <a:ext cx="2541295" cy="4610852"/>
          </a:xfrm>
          <a:prstGeom prst="rect">
            <a:avLst/>
          </a:prstGeom>
        </p:spPr>
      </p:pic>
      <p:sp>
        <p:nvSpPr>
          <p:cNvPr id="2" name="Rectangle 1">
            <a:extLst>
              <a:ext uri="{FF2B5EF4-FFF2-40B4-BE49-F238E27FC236}">
                <a16:creationId xmlns:a16="http://schemas.microsoft.com/office/drawing/2014/main" id="{B2138CCF-295F-3C44-9612-894808C49442}"/>
              </a:ext>
            </a:extLst>
          </p:cNvPr>
          <p:cNvSpPr/>
          <p:nvPr/>
        </p:nvSpPr>
        <p:spPr>
          <a:xfrm>
            <a:off x="3499757" y="2406081"/>
            <a:ext cx="3118033" cy="738664"/>
          </a:xfrm>
          <a:prstGeom prst="rect">
            <a:avLst/>
          </a:prstGeom>
        </p:spPr>
        <p:txBody>
          <a:bodyPr wrap="none">
            <a:spAutoFit/>
          </a:bodyPr>
          <a:lstStyle/>
          <a:p>
            <a:r>
              <a:rPr lang="en-US" sz="2400" b="1" spc="24" dirty="0">
                <a:solidFill>
                  <a:srgbClr val="502C88"/>
                </a:solidFill>
                <a:latin typeface="Avenir"/>
                <a:hlinkClick r:id="rId5"/>
              </a:rPr>
              <a:t>https://omviser.com/</a:t>
            </a:r>
            <a:endParaRPr lang="en-US" sz="2400" b="1" spc="24" dirty="0">
              <a:solidFill>
                <a:srgbClr val="502C88"/>
              </a:solidFill>
              <a:latin typeface="Avenir"/>
            </a:endParaRPr>
          </a:p>
          <a:p>
            <a:r>
              <a:rPr lang="en-US" spc="24" dirty="0">
                <a:solidFill>
                  <a:srgbClr val="502C88"/>
                </a:solidFill>
                <a:latin typeface="Avenir"/>
              </a:rPr>
              <a:t>(site under maintenance)</a:t>
            </a:r>
          </a:p>
        </p:txBody>
      </p:sp>
      <p:sp>
        <p:nvSpPr>
          <p:cNvPr id="4" name="Rectangle 3">
            <a:extLst>
              <a:ext uri="{FF2B5EF4-FFF2-40B4-BE49-F238E27FC236}">
                <a16:creationId xmlns:a16="http://schemas.microsoft.com/office/drawing/2014/main" id="{C7FC82EB-4E2B-FD45-995A-024A6E249385}"/>
              </a:ext>
            </a:extLst>
          </p:cNvPr>
          <p:cNvSpPr/>
          <p:nvPr/>
        </p:nvSpPr>
        <p:spPr>
          <a:xfrm>
            <a:off x="552525" y="5710145"/>
            <a:ext cx="4719883" cy="461665"/>
          </a:xfrm>
          <a:prstGeom prst="rect">
            <a:avLst/>
          </a:prstGeom>
        </p:spPr>
        <p:txBody>
          <a:bodyPr wrap="none">
            <a:spAutoFit/>
          </a:bodyPr>
          <a:lstStyle/>
          <a:p>
            <a:pPr algn="ctr"/>
            <a:r>
              <a:rPr lang="en-US" sz="2400" i="1" dirty="0">
                <a:solidFill>
                  <a:srgbClr val="7030A0"/>
                </a:solidFill>
              </a:rPr>
              <a:t>https://</a:t>
            </a:r>
            <a:r>
              <a:rPr lang="en-US" sz="2400" i="1" dirty="0" err="1">
                <a:solidFill>
                  <a:srgbClr val="7030A0"/>
                </a:solidFill>
              </a:rPr>
              <a:t>www.facebook.com</a:t>
            </a:r>
            <a:r>
              <a:rPr lang="en-US" sz="2400" i="1" dirty="0">
                <a:solidFill>
                  <a:srgbClr val="7030A0"/>
                </a:solidFill>
              </a:rPr>
              <a:t>/</a:t>
            </a:r>
            <a:r>
              <a:rPr lang="en-US" sz="2400" i="1" dirty="0" err="1">
                <a:solidFill>
                  <a:srgbClr val="7030A0"/>
                </a:solidFill>
              </a:rPr>
              <a:t>omviser</a:t>
            </a:r>
            <a:endParaRPr lang="en-US" sz="2400" i="1" dirty="0">
              <a:solidFill>
                <a:srgbClr val="7030A0"/>
              </a:solidFill>
            </a:endParaRPr>
          </a:p>
        </p:txBody>
      </p:sp>
      <p:pic>
        <p:nvPicPr>
          <p:cNvPr id="1026" name="Picture 2" descr="May be an image of text that says '@ HCIIN HUMAN COMPUTER INTERACTION INSTITUTE OF NEPAL'">
            <a:extLst>
              <a:ext uri="{FF2B5EF4-FFF2-40B4-BE49-F238E27FC236}">
                <a16:creationId xmlns:a16="http://schemas.microsoft.com/office/drawing/2014/main" id="{E3D1D11D-6B0F-AA48-8AEE-E45F96F444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782" y="1186249"/>
            <a:ext cx="4369263" cy="43692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70BCC43-F846-CF4F-8B42-E09BF9808E2F}"/>
              </a:ext>
            </a:extLst>
          </p:cNvPr>
          <p:cNvSpPr/>
          <p:nvPr/>
        </p:nvSpPr>
        <p:spPr>
          <a:xfrm>
            <a:off x="6924061" y="5597107"/>
            <a:ext cx="4429739" cy="461665"/>
          </a:xfrm>
          <a:prstGeom prst="rect">
            <a:avLst/>
          </a:prstGeom>
        </p:spPr>
        <p:txBody>
          <a:bodyPr wrap="none">
            <a:spAutoFit/>
          </a:bodyPr>
          <a:lstStyle/>
          <a:p>
            <a:pPr algn="ctr"/>
            <a:r>
              <a:rPr lang="en-US" sz="2400" i="1" dirty="0">
                <a:solidFill>
                  <a:srgbClr val="7030A0"/>
                </a:solidFill>
              </a:rPr>
              <a:t>https://</a:t>
            </a:r>
            <a:r>
              <a:rPr lang="en-US" sz="2400" i="1" dirty="0" err="1">
                <a:solidFill>
                  <a:srgbClr val="7030A0"/>
                </a:solidFill>
              </a:rPr>
              <a:t>www.facebook.com</a:t>
            </a:r>
            <a:r>
              <a:rPr lang="en-US" sz="2400" i="1" dirty="0">
                <a:solidFill>
                  <a:srgbClr val="7030A0"/>
                </a:solidFill>
              </a:rPr>
              <a:t>/HCIIN</a:t>
            </a:r>
          </a:p>
        </p:txBody>
      </p:sp>
    </p:spTree>
    <p:extLst>
      <p:ext uri="{BB962C8B-B14F-4D97-AF65-F5344CB8AC3E}">
        <p14:creationId xmlns:p14="http://schemas.microsoft.com/office/powerpoint/2010/main" val="291691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How can it fail?</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6" name="Rectangle 5">
            <a:extLst>
              <a:ext uri="{FF2B5EF4-FFF2-40B4-BE49-F238E27FC236}">
                <a16:creationId xmlns:a16="http://schemas.microsoft.com/office/drawing/2014/main" id="{31A3FDF6-B369-0242-9DC3-C79B7B35EACE}"/>
              </a:ext>
            </a:extLst>
          </p:cNvPr>
          <p:cNvSpPr/>
          <p:nvPr/>
        </p:nvSpPr>
        <p:spPr>
          <a:xfrm>
            <a:off x="1325880" y="5486400"/>
            <a:ext cx="10207000" cy="111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imes New Roman" panose="02020603050405020304" pitchFamily="18" charset="0"/>
                <a:cs typeface="Times New Roman" panose="02020603050405020304" pitchFamily="18" charset="0"/>
              </a:rPr>
              <a:t>European and Asian biases cancel each other</a:t>
            </a:r>
          </a:p>
        </p:txBody>
      </p:sp>
      <p:pic>
        <p:nvPicPr>
          <p:cNvPr id="8" name="Picture 7">
            <a:extLst>
              <a:ext uri="{FF2B5EF4-FFF2-40B4-BE49-F238E27FC236}">
                <a16:creationId xmlns:a16="http://schemas.microsoft.com/office/drawing/2014/main" id="{97683DA0-B4D5-2C49-B7AE-EA560A9E79E1}"/>
              </a:ext>
            </a:extLst>
          </p:cNvPr>
          <p:cNvPicPr>
            <a:picLocks noChangeAspect="1"/>
          </p:cNvPicPr>
          <p:nvPr/>
        </p:nvPicPr>
        <p:blipFill>
          <a:blip r:embed="rId3"/>
          <a:stretch>
            <a:fillRect/>
          </a:stretch>
        </p:blipFill>
        <p:spPr>
          <a:xfrm>
            <a:off x="3241438" y="1991229"/>
            <a:ext cx="5709124" cy="2517250"/>
          </a:xfrm>
          <a:prstGeom prst="rect">
            <a:avLst/>
          </a:prstGeom>
        </p:spPr>
      </p:pic>
      <p:sp>
        <p:nvSpPr>
          <p:cNvPr id="13" name="Rectangle 12">
            <a:extLst>
              <a:ext uri="{FF2B5EF4-FFF2-40B4-BE49-F238E27FC236}">
                <a16:creationId xmlns:a16="http://schemas.microsoft.com/office/drawing/2014/main" id="{45A2F1C2-0781-234E-9716-97AA27902B4A}"/>
              </a:ext>
            </a:extLst>
          </p:cNvPr>
          <p:cNvSpPr/>
          <p:nvPr/>
        </p:nvSpPr>
        <p:spPr>
          <a:xfrm>
            <a:off x="3241439"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green and deny all purple</a:t>
            </a:r>
          </a:p>
        </p:txBody>
      </p:sp>
      <p:sp>
        <p:nvSpPr>
          <p:cNvPr id="14" name="Rectangle 13">
            <a:extLst>
              <a:ext uri="{FF2B5EF4-FFF2-40B4-BE49-F238E27FC236}">
                <a16:creationId xmlns:a16="http://schemas.microsoft.com/office/drawing/2014/main" id="{3206B466-B377-9345-8994-A90CD1BF0716}"/>
              </a:ext>
            </a:extLst>
          </p:cNvPr>
          <p:cNvSpPr/>
          <p:nvPr/>
        </p:nvSpPr>
        <p:spPr>
          <a:xfrm>
            <a:off x="6414140" y="4508479"/>
            <a:ext cx="2534522" cy="73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Approve all purple and deny all green</a:t>
            </a:r>
          </a:p>
        </p:txBody>
      </p:sp>
      <p:sp>
        <p:nvSpPr>
          <p:cNvPr id="2" name="Rectangle 1">
            <a:extLst>
              <a:ext uri="{FF2B5EF4-FFF2-40B4-BE49-F238E27FC236}">
                <a16:creationId xmlns:a16="http://schemas.microsoft.com/office/drawing/2014/main" id="{884A369A-E505-6C4B-BB67-F6CE9BF91A1B}"/>
              </a:ext>
            </a:extLst>
          </p:cNvPr>
          <p:cNvSpPr/>
          <p:nvPr/>
        </p:nvSpPr>
        <p:spPr>
          <a:xfrm rot="19230096">
            <a:off x="3217898" y="28531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Equalized Odds</a:t>
            </a:r>
          </a:p>
        </p:txBody>
      </p:sp>
      <p:sp>
        <p:nvSpPr>
          <p:cNvPr id="10" name="Rectangle 9">
            <a:extLst>
              <a:ext uri="{FF2B5EF4-FFF2-40B4-BE49-F238E27FC236}">
                <a16:creationId xmlns:a16="http://schemas.microsoft.com/office/drawing/2014/main" id="{206019FD-F1F7-964C-B8C4-039C601AF460}"/>
              </a:ext>
            </a:extLst>
          </p:cNvPr>
          <p:cNvSpPr/>
          <p:nvPr/>
        </p:nvSpPr>
        <p:spPr>
          <a:xfrm rot="2224868">
            <a:off x="3341434" y="28531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Treatment Equality</a:t>
            </a:r>
          </a:p>
        </p:txBody>
      </p:sp>
      <p:sp>
        <p:nvSpPr>
          <p:cNvPr id="11" name="Rectangle 10">
            <a:extLst>
              <a:ext uri="{FF2B5EF4-FFF2-40B4-BE49-F238E27FC236}">
                <a16:creationId xmlns:a16="http://schemas.microsoft.com/office/drawing/2014/main" id="{4CA058DF-0698-BB42-A70F-473B54B2BB2C}"/>
              </a:ext>
            </a:extLst>
          </p:cNvPr>
          <p:cNvSpPr/>
          <p:nvPr/>
        </p:nvSpPr>
        <p:spPr>
          <a:xfrm>
            <a:off x="3493834" y="30055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Representation Parity</a:t>
            </a:r>
          </a:p>
        </p:txBody>
      </p:sp>
      <p:sp>
        <p:nvSpPr>
          <p:cNvPr id="12" name="Rectangle 11">
            <a:extLst>
              <a:ext uri="{FF2B5EF4-FFF2-40B4-BE49-F238E27FC236}">
                <a16:creationId xmlns:a16="http://schemas.microsoft.com/office/drawing/2014/main" id="{F0A7B70C-A3CD-1647-96A0-D06802EA7364}"/>
              </a:ext>
            </a:extLst>
          </p:cNvPr>
          <p:cNvSpPr/>
          <p:nvPr/>
        </p:nvSpPr>
        <p:spPr>
          <a:xfrm rot="19907304">
            <a:off x="3646234" y="3157966"/>
            <a:ext cx="5835020" cy="17730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latin typeface="Times New Roman" panose="02020603050405020304" pitchFamily="18" charset="0"/>
                <a:cs typeface="Times New Roman" panose="02020603050405020304" pitchFamily="18" charset="0"/>
              </a:rPr>
              <a:t>Accuracy Equality</a:t>
            </a:r>
          </a:p>
        </p:txBody>
      </p:sp>
      <p:sp>
        <p:nvSpPr>
          <p:cNvPr id="15" name="Rectangle 14">
            <a:extLst>
              <a:ext uri="{FF2B5EF4-FFF2-40B4-BE49-F238E27FC236}">
                <a16:creationId xmlns:a16="http://schemas.microsoft.com/office/drawing/2014/main" id="{7F4F6F3D-23AF-BB41-999C-AAFD785F5D85}"/>
              </a:ext>
            </a:extLst>
          </p:cNvPr>
          <p:cNvSpPr/>
          <p:nvPr/>
        </p:nvSpPr>
        <p:spPr>
          <a:xfrm>
            <a:off x="992847" y="3103488"/>
            <a:ext cx="10207000" cy="111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imes New Roman" panose="02020603050405020304" pitchFamily="18" charset="0"/>
                <a:cs typeface="Times New Roman" panose="02020603050405020304" pitchFamily="18" charset="0"/>
              </a:rPr>
              <a:t>Correlation does not mean causation</a:t>
            </a:r>
          </a:p>
          <a:p>
            <a:pPr algn="ctr"/>
            <a:r>
              <a:rPr lang="en-US" sz="3400" dirty="0">
                <a:latin typeface="Times New Roman" panose="02020603050405020304" pitchFamily="18" charset="0"/>
                <a:cs typeface="Times New Roman" panose="02020603050405020304" pitchFamily="18" charset="0"/>
              </a:rPr>
              <a:t>Correlation (Color, Loan Approval) = 0.75</a:t>
            </a:r>
          </a:p>
        </p:txBody>
      </p:sp>
    </p:spTree>
    <p:extLst>
      <p:ext uri="{BB962C8B-B14F-4D97-AF65-F5344CB8AC3E}">
        <p14:creationId xmlns:p14="http://schemas.microsoft.com/office/powerpoint/2010/main" val="5799042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1560166" y="999272"/>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dirty="0">
                <a:latin typeface="Times New Roman"/>
              </a:rPr>
              <a:t>Causal Testing </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sp>
        <p:nvSpPr>
          <p:cNvPr id="5" name="Slide Number Placeholder 4">
            <a:extLst>
              <a:ext uri="{FF2B5EF4-FFF2-40B4-BE49-F238E27FC236}">
                <a16:creationId xmlns:a16="http://schemas.microsoft.com/office/drawing/2014/main" id="{1AD96D5D-E733-1A4C-B08E-BF0927A764EE}"/>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6" name="Picture 2" descr="Data Science Pipeline Guidelines">
            <a:extLst>
              <a:ext uri="{FF2B5EF4-FFF2-40B4-BE49-F238E27FC236}">
                <a16:creationId xmlns:a16="http://schemas.microsoft.com/office/drawing/2014/main" id="{3496725F-5A7E-F747-997B-03A9ABBA73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781003" y="2515613"/>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7F511E3-EB2D-D44E-8FE9-8F6C98B26002}"/>
              </a:ext>
            </a:extLst>
          </p:cNvPr>
          <p:cNvSpPr/>
          <p:nvPr/>
        </p:nvSpPr>
        <p:spPr>
          <a:xfrm>
            <a:off x="4708560" y="2361490"/>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C9EE38E-1964-F44B-B770-7FFB3304E483}"/>
              </a:ext>
            </a:extLst>
          </p:cNvPr>
          <p:cNvCxnSpPr>
            <a:cxnSpLocks/>
          </p:cNvCxnSpPr>
          <p:nvPr/>
        </p:nvCxnSpPr>
        <p:spPr>
          <a:xfrm>
            <a:off x="5763886" y="2953874"/>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6" descr="Accepted Stamp Images, Stock Photos &amp;amp; Vectors | Shutterstock">
            <a:extLst>
              <a:ext uri="{FF2B5EF4-FFF2-40B4-BE49-F238E27FC236}">
                <a16:creationId xmlns:a16="http://schemas.microsoft.com/office/drawing/2014/main" id="{29BD19F0-7240-4849-A976-2F0F7915F4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676"/>
          <a:stretch/>
        </p:blipFill>
        <p:spPr bwMode="auto">
          <a:xfrm>
            <a:off x="6828029" y="2665305"/>
            <a:ext cx="716467" cy="6392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 Science Pipeline Guidelines">
            <a:extLst>
              <a:ext uri="{FF2B5EF4-FFF2-40B4-BE49-F238E27FC236}">
                <a16:creationId xmlns:a16="http://schemas.microsoft.com/office/drawing/2014/main" id="{75F58624-2EE7-E348-AC50-7BEADCF469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772193" y="3835663"/>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5763B4F-B86D-0B4B-B0F6-7F45C28E4B25}"/>
              </a:ext>
            </a:extLst>
          </p:cNvPr>
          <p:cNvSpPr/>
          <p:nvPr/>
        </p:nvSpPr>
        <p:spPr>
          <a:xfrm>
            <a:off x="4699750" y="3681540"/>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1AC55B1-22E5-2A4D-8674-D126FFFFC705}"/>
              </a:ext>
            </a:extLst>
          </p:cNvPr>
          <p:cNvCxnSpPr>
            <a:cxnSpLocks/>
          </p:cNvCxnSpPr>
          <p:nvPr/>
        </p:nvCxnSpPr>
        <p:spPr>
          <a:xfrm>
            <a:off x="5755076" y="4273924"/>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5F5F74E-1264-4E48-BDC4-E99ECAB479F3}"/>
              </a:ext>
            </a:extLst>
          </p:cNvPr>
          <p:cNvCxnSpPr>
            <a:cxnSpLocks/>
          </p:cNvCxnSpPr>
          <p:nvPr/>
        </p:nvCxnSpPr>
        <p:spPr>
          <a:xfrm>
            <a:off x="3567117" y="2972590"/>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D071DF-2BFA-E949-A1CD-3B757A7C4F3D}"/>
              </a:ext>
            </a:extLst>
          </p:cNvPr>
          <p:cNvCxnSpPr>
            <a:cxnSpLocks/>
          </p:cNvCxnSpPr>
          <p:nvPr/>
        </p:nvCxnSpPr>
        <p:spPr>
          <a:xfrm>
            <a:off x="3567116" y="4196862"/>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2">
            <a:extLst>
              <a:ext uri="{FF2B5EF4-FFF2-40B4-BE49-F238E27FC236}">
                <a16:creationId xmlns:a16="http://schemas.microsoft.com/office/drawing/2014/main" id="{3F46577E-8001-7A42-8CCA-66773375A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698" y="2389982"/>
            <a:ext cx="701427" cy="112778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20E7581-CE73-E342-925A-A6171F5DE035}"/>
              </a:ext>
            </a:extLst>
          </p:cNvPr>
          <p:cNvSpPr/>
          <p:nvPr/>
        </p:nvSpPr>
        <p:spPr>
          <a:xfrm>
            <a:off x="2789110" y="2416885"/>
            <a:ext cx="692605" cy="1005695"/>
          </a:xfrm>
          <a:prstGeom prst="rect">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a:extLst>
              <a:ext uri="{FF2B5EF4-FFF2-40B4-BE49-F238E27FC236}">
                <a16:creationId xmlns:a16="http://schemas.microsoft.com/office/drawing/2014/main" id="{65D36BE1-B7F0-764B-9460-992AB2310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3963" y="3677111"/>
            <a:ext cx="701427" cy="112778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C647D71-7F4D-7642-88F4-22EA0A357F79}"/>
              </a:ext>
            </a:extLst>
          </p:cNvPr>
          <p:cNvSpPr/>
          <p:nvPr/>
        </p:nvSpPr>
        <p:spPr>
          <a:xfrm>
            <a:off x="2798170" y="3707121"/>
            <a:ext cx="692605" cy="1005695"/>
          </a:xfrm>
          <a:prstGeom prst="rect">
            <a:avLst/>
          </a:prstGeom>
          <a:solidFill>
            <a:srgbClr val="8D3AED">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882EE7-F4BF-E746-AA08-AF3C06C9B88C}"/>
              </a:ext>
            </a:extLst>
          </p:cNvPr>
          <p:cNvSpPr/>
          <p:nvPr/>
        </p:nvSpPr>
        <p:spPr>
          <a:xfrm>
            <a:off x="112295" y="2984938"/>
            <a:ext cx="2358189" cy="103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Hypothesis testing:</a:t>
            </a:r>
          </a:p>
        </p:txBody>
      </p:sp>
      <p:sp>
        <p:nvSpPr>
          <p:cNvPr id="24" name="Rectangle 23">
            <a:extLst>
              <a:ext uri="{FF2B5EF4-FFF2-40B4-BE49-F238E27FC236}">
                <a16:creationId xmlns:a16="http://schemas.microsoft.com/office/drawing/2014/main" id="{CE6A7CAD-247F-184B-AD12-4581F2A71243}"/>
              </a:ext>
            </a:extLst>
          </p:cNvPr>
          <p:cNvSpPr/>
          <p:nvPr/>
        </p:nvSpPr>
        <p:spPr>
          <a:xfrm>
            <a:off x="333390" y="5233053"/>
            <a:ext cx="10655452" cy="103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Sensitive attribute should not affect the output</a:t>
            </a:r>
          </a:p>
        </p:txBody>
      </p:sp>
      <p:sp>
        <p:nvSpPr>
          <p:cNvPr id="25" name="TextBox 24">
            <a:extLst>
              <a:ext uri="{FF2B5EF4-FFF2-40B4-BE49-F238E27FC236}">
                <a16:creationId xmlns:a16="http://schemas.microsoft.com/office/drawing/2014/main" id="{8170C070-3C41-A745-9C6F-6140F5464365}"/>
              </a:ext>
            </a:extLst>
          </p:cNvPr>
          <p:cNvSpPr txBox="1"/>
          <p:nvPr/>
        </p:nvSpPr>
        <p:spPr>
          <a:xfrm>
            <a:off x="6965058" y="3828331"/>
            <a:ext cx="1138989" cy="769441"/>
          </a:xfrm>
          <a:prstGeom prst="rect">
            <a:avLst/>
          </a:prstGeom>
          <a:noFill/>
        </p:spPr>
        <p:txBody>
          <a:bodyPr wrap="square" rtlCol="0">
            <a:spAutoFit/>
          </a:bodyPr>
          <a:lstStyle/>
          <a:p>
            <a:r>
              <a:rPr lang="en-US" sz="4400" dirty="0"/>
              <a:t>?</a:t>
            </a:r>
          </a:p>
        </p:txBody>
      </p:sp>
    </p:spTree>
    <p:extLst>
      <p:ext uri="{BB962C8B-B14F-4D97-AF65-F5344CB8AC3E}">
        <p14:creationId xmlns:p14="http://schemas.microsoft.com/office/powerpoint/2010/main" val="199898916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7FC6-8D17-481A-AB43-7E73D555672F}"/>
              </a:ext>
            </a:extLst>
          </p:cNvPr>
          <p:cNvSpPr>
            <a:spLocks noGrp="1"/>
          </p:cNvSpPr>
          <p:nvPr>
            <p:ph type="title"/>
          </p:nvPr>
        </p:nvSpPr>
        <p:spPr/>
        <p:txBody>
          <a:bodyPr>
            <a:normAutofit fontScale="90000"/>
          </a:bodyPr>
          <a:lstStyle/>
          <a:p>
            <a:r>
              <a:rPr lang="en-US" sz="4400" i="1" dirty="0">
                <a:solidFill>
                  <a:srgbClr val="0070C0"/>
                </a:solidFill>
                <a:latin typeface="IBM Plex Sans" panose="020B0503050203000203" pitchFamily="34" charset="0"/>
              </a:rPr>
              <a:t>Study 2 : Tell Me More: The Effects of Mobile Screen Size on Self-Disclosure.</a:t>
            </a:r>
          </a:p>
        </p:txBody>
      </p:sp>
    </p:spTree>
    <p:extLst>
      <p:ext uri="{BB962C8B-B14F-4D97-AF65-F5344CB8AC3E}">
        <p14:creationId xmlns:p14="http://schemas.microsoft.com/office/powerpoint/2010/main" val="472703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 y="490546"/>
            <a:ext cx="12192000" cy="6367455"/>
          </a:xfrm>
          <a:prstGeom prst="rect">
            <a:avLst/>
          </a:prstGeom>
        </p:spPr>
      </p:pic>
      <p:sp>
        <p:nvSpPr>
          <p:cNvPr id="2" name="Rectangle 1"/>
          <p:cNvSpPr/>
          <p:nvPr/>
        </p:nvSpPr>
        <p:spPr>
          <a:xfrm>
            <a:off x="575876" y="700915"/>
            <a:ext cx="9429184" cy="1241237"/>
          </a:xfrm>
          <a:prstGeom prst="rect">
            <a:avLst/>
          </a:prstGeom>
        </p:spPr>
        <p:txBody>
          <a:bodyPr wrap="none">
            <a:spAutoFit/>
          </a:bodyPr>
          <a:lstStyle/>
          <a:p>
            <a:r>
              <a:rPr lang="en-US" altLang="zh-CN" sz="3733" dirty="0">
                <a:solidFill>
                  <a:schemeClr val="accent1"/>
                </a:solidFill>
                <a:latin typeface="Raleway ExtraBold"/>
                <a:ea typeface="Raleway ExtraBold"/>
                <a:cs typeface="Raleway ExtraBold"/>
                <a:sym typeface="Raleway ExtraBold"/>
              </a:rPr>
              <a:t>Psychological Effects of Mobile Devices</a:t>
            </a:r>
          </a:p>
          <a:p>
            <a:r>
              <a:rPr lang="en-US" altLang="zh-CN" sz="3733" dirty="0">
                <a:solidFill>
                  <a:schemeClr val="accent1"/>
                </a:solidFill>
                <a:latin typeface="Raleway ExtraBold"/>
                <a:ea typeface="Raleway ExtraBold"/>
                <a:cs typeface="Raleway ExtraBold"/>
                <a:sym typeface="Raleway ExtraBold"/>
              </a:rPr>
              <a:t>(Phones/Tablets) </a:t>
            </a:r>
            <a:endParaRPr lang="en-US" sz="3733" dirty="0">
              <a:solidFill>
                <a:schemeClr val="accent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26526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2" name="Rectangle 1"/>
          <p:cNvSpPr/>
          <p:nvPr/>
        </p:nvSpPr>
        <p:spPr>
          <a:xfrm>
            <a:off x="499076" y="700915"/>
            <a:ext cx="10532050" cy="666786"/>
          </a:xfrm>
          <a:prstGeom prst="rect">
            <a:avLst/>
          </a:prstGeom>
        </p:spPr>
        <p:txBody>
          <a:bodyPr wrap="none">
            <a:spAutoFit/>
          </a:bodyPr>
          <a:lstStyle/>
          <a:p>
            <a:r>
              <a:rPr lang="en-US" altLang="zh-CN" sz="3733" dirty="0">
                <a:solidFill>
                  <a:schemeClr val="accent1"/>
                </a:solidFill>
                <a:latin typeface="Raleway ExtraBold"/>
                <a:ea typeface="Raleway ExtraBold"/>
                <a:cs typeface="Raleway ExtraBold"/>
                <a:sym typeface="Raleway ExtraBold"/>
              </a:rPr>
              <a:t>Psychological Effects of Mobile Screen Sizes</a:t>
            </a:r>
            <a:endParaRPr lang="en-US" sz="3733" dirty="0">
              <a:solidFill>
                <a:schemeClr val="accent1"/>
              </a:solidFill>
              <a:latin typeface="Raleway ExtraBold"/>
              <a:ea typeface="Raleway ExtraBold"/>
              <a:cs typeface="Raleway ExtraBold"/>
              <a:sym typeface="Raleway ExtraBold"/>
            </a:endParaRPr>
          </a:p>
        </p:txBody>
      </p:sp>
      <p:pic>
        <p:nvPicPr>
          <p:cNvPr id="3" name="Picture 2"/>
          <p:cNvPicPr>
            <a:picLocks noChangeAspect="1"/>
          </p:cNvPicPr>
          <p:nvPr/>
        </p:nvPicPr>
        <p:blipFill rotWithShape="1">
          <a:blip r:embed="rId3"/>
          <a:srcRect t="9753" r="8052" b="32216"/>
          <a:stretch/>
        </p:blipFill>
        <p:spPr>
          <a:xfrm>
            <a:off x="1603498" y="1401261"/>
            <a:ext cx="9126135" cy="4080843"/>
          </a:xfrm>
          <a:prstGeom prst="rect">
            <a:avLst/>
          </a:prstGeom>
        </p:spPr>
      </p:pic>
      <p:sp>
        <p:nvSpPr>
          <p:cNvPr id="4" name="TextBox 3"/>
          <p:cNvSpPr txBox="1"/>
          <p:nvPr/>
        </p:nvSpPr>
        <p:spPr>
          <a:xfrm>
            <a:off x="1232901" y="5482104"/>
            <a:ext cx="10410908" cy="1282531"/>
          </a:xfrm>
          <a:prstGeom prst="rect">
            <a:avLst/>
          </a:prstGeom>
          <a:noFill/>
        </p:spPr>
        <p:txBody>
          <a:bodyPr wrap="square" rtlCol="0">
            <a:spAutoFit/>
          </a:bodyPr>
          <a:lstStyle/>
          <a:p>
            <a:r>
              <a:rPr lang="en-US" sz="2667" dirty="0">
                <a:latin typeface="Raleway Light"/>
                <a:ea typeface="Raleway Light"/>
                <a:cs typeface="Raleway Light"/>
                <a:sym typeface="Raleway Light"/>
              </a:rPr>
              <a:t>Larger screen </a:t>
            </a:r>
            <a:r>
              <a:rPr lang="en-US" sz="2667" dirty="0">
                <a:latin typeface="Raleway Light"/>
                <a:ea typeface="Raleway Light"/>
                <a:cs typeface="Raleway Light"/>
                <a:sym typeface="Wingdings" panose="05000000000000000000" pitchFamily="2" charset="2"/>
              </a:rPr>
              <a:t></a:t>
            </a:r>
            <a:r>
              <a:rPr lang="en-US" sz="2667" dirty="0">
                <a:latin typeface="Raleway Light"/>
                <a:ea typeface="Raleway Light"/>
                <a:cs typeface="Raleway Light"/>
                <a:sym typeface="Raleway Light"/>
              </a:rPr>
              <a:t> Higher efficiency </a:t>
            </a:r>
            <a:r>
              <a:rPr lang="en-US" altLang="zh-CN" sz="2400" dirty="0">
                <a:latin typeface="Raleway Light"/>
                <a:ea typeface="Raleway Light"/>
                <a:cs typeface="Raleway Light"/>
                <a:sym typeface="Droid Sans"/>
              </a:rPr>
              <a:t>(</a:t>
            </a:r>
            <a:r>
              <a:rPr lang="en-US" sz="2400" dirty="0" err="1">
                <a:latin typeface="Raleway Light"/>
                <a:ea typeface="Raleway Light"/>
                <a:cs typeface="Raleway Light"/>
                <a:sym typeface="Droid Sans"/>
              </a:rPr>
              <a:t>Raptis</a:t>
            </a:r>
            <a:r>
              <a:rPr lang="en-US" sz="2400" dirty="0">
                <a:latin typeface="Raleway Light"/>
                <a:ea typeface="Raleway Light"/>
                <a:cs typeface="Raleway Light"/>
                <a:sym typeface="Droid Sans"/>
              </a:rPr>
              <a:t>, Tselios, </a:t>
            </a:r>
            <a:r>
              <a:rPr lang="en-US" sz="2400" dirty="0" err="1">
                <a:latin typeface="Raleway Light"/>
                <a:ea typeface="Raleway Light"/>
                <a:cs typeface="Raleway Light"/>
                <a:sym typeface="Droid Sans"/>
              </a:rPr>
              <a:t>Kjeldskov</a:t>
            </a:r>
            <a:r>
              <a:rPr lang="en-US" sz="2400" dirty="0">
                <a:latin typeface="Raleway Light"/>
                <a:ea typeface="Raleway Light"/>
                <a:cs typeface="Raleway Light"/>
                <a:sym typeface="Droid Sans"/>
              </a:rPr>
              <a:t>, and </a:t>
            </a:r>
            <a:r>
              <a:rPr lang="en-US" sz="2400" dirty="0" err="1">
                <a:latin typeface="Raleway Light"/>
                <a:ea typeface="Raleway Light"/>
                <a:cs typeface="Raleway Light"/>
                <a:sym typeface="Droid Sans"/>
              </a:rPr>
              <a:t>Skov</a:t>
            </a:r>
            <a:r>
              <a:rPr lang="en-US" sz="2400" dirty="0">
                <a:latin typeface="Raleway Light"/>
                <a:ea typeface="Raleway Light"/>
                <a:cs typeface="Raleway Light"/>
                <a:sym typeface="Droid Sans"/>
              </a:rPr>
              <a:t>, 2013) </a:t>
            </a:r>
          </a:p>
          <a:p>
            <a:r>
              <a:rPr lang="en-US" sz="2667" dirty="0">
                <a:latin typeface="Raleway Light"/>
                <a:ea typeface="Raleway Light"/>
                <a:cs typeface="Raleway Light"/>
                <a:sym typeface="Raleway Light"/>
              </a:rPr>
              <a:t>Larger screen </a:t>
            </a:r>
            <a:r>
              <a:rPr lang="en-US" sz="2667" dirty="0">
                <a:latin typeface="Raleway Light"/>
                <a:ea typeface="Raleway Light"/>
                <a:cs typeface="Raleway Light"/>
                <a:sym typeface="Wingdings" panose="05000000000000000000" pitchFamily="2" charset="2"/>
              </a:rPr>
              <a:t></a:t>
            </a:r>
            <a:r>
              <a:rPr lang="en-US" sz="2667" dirty="0">
                <a:latin typeface="Raleway Light"/>
                <a:ea typeface="Raleway Light"/>
                <a:cs typeface="Raleway Light"/>
                <a:sym typeface="Raleway Light"/>
              </a:rPr>
              <a:t> Increased trust in contents </a:t>
            </a:r>
            <a:r>
              <a:rPr lang="en-US" sz="2400" dirty="0">
                <a:latin typeface="Raleway Light"/>
                <a:ea typeface="Raleway Light"/>
                <a:cs typeface="Raleway Light"/>
                <a:sym typeface="Droid Sans"/>
              </a:rPr>
              <a:t>(Kim &amp; </a:t>
            </a:r>
            <a:r>
              <a:rPr lang="en-US" sz="2400" dirty="0" err="1">
                <a:latin typeface="Raleway Light"/>
                <a:ea typeface="Raleway Light"/>
                <a:cs typeface="Raleway Light"/>
                <a:sym typeface="Droid Sans"/>
              </a:rPr>
              <a:t>Sundar</a:t>
            </a:r>
            <a:r>
              <a:rPr lang="en-US" sz="2400" dirty="0">
                <a:latin typeface="Raleway Light"/>
                <a:ea typeface="Raleway Light"/>
                <a:cs typeface="Raleway Light"/>
                <a:sym typeface="Droid Sans"/>
              </a:rPr>
              <a:t>, 2016)</a:t>
            </a:r>
          </a:p>
        </p:txBody>
      </p:sp>
      <p:cxnSp>
        <p:nvCxnSpPr>
          <p:cNvPr id="6" name="Straight Connector 5"/>
          <p:cNvCxnSpPr/>
          <p:nvPr/>
        </p:nvCxnSpPr>
        <p:spPr>
          <a:xfrm>
            <a:off x="5892800" y="2265680"/>
            <a:ext cx="50800" cy="3027680"/>
          </a:xfrm>
          <a:prstGeom prst="line">
            <a:avLst/>
          </a:prstGeom>
          <a:ln w="22225" cmpd="sng">
            <a:prstDash val="dash"/>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5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2" name="Rectangle 1"/>
          <p:cNvSpPr/>
          <p:nvPr/>
        </p:nvSpPr>
        <p:spPr>
          <a:xfrm>
            <a:off x="575876" y="700915"/>
            <a:ext cx="10161756" cy="666786"/>
          </a:xfrm>
          <a:prstGeom prst="rect">
            <a:avLst/>
          </a:prstGeom>
        </p:spPr>
        <p:txBody>
          <a:bodyPr wrap="none">
            <a:spAutoFit/>
          </a:bodyPr>
          <a:lstStyle/>
          <a:p>
            <a:r>
              <a:rPr lang="en-US" altLang="zh-CN" sz="3733" dirty="0">
                <a:solidFill>
                  <a:schemeClr val="accent1"/>
                </a:solidFill>
                <a:latin typeface="Raleway ExtraBold"/>
                <a:ea typeface="Raleway ExtraBold"/>
                <a:cs typeface="Raleway ExtraBold"/>
              </a:rPr>
              <a:t>Social Interface and Online Self-disclosure</a:t>
            </a:r>
            <a:endParaRPr lang="en-US" sz="3733" dirty="0">
              <a:solidFill>
                <a:schemeClr val="accent1"/>
              </a:solidFill>
              <a:latin typeface="Raleway ExtraBold"/>
              <a:ea typeface="Raleway ExtraBold"/>
              <a:cs typeface="Raleway ExtraBold"/>
              <a:sym typeface="Raleway ExtraBold"/>
            </a:endParaRPr>
          </a:p>
        </p:txBody>
      </p:sp>
      <p:pic>
        <p:nvPicPr>
          <p:cNvPr id="1026" name="Picture 2" descr="Image result for facebook mob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60" y="1782617"/>
            <a:ext cx="6461040" cy="430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83301" y="1795428"/>
            <a:ext cx="4223968" cy="3970318"/>
          </a:xfrm>
          <a:prstGeom prst="rect">
            <a:avLst/>
          </a:prstGeom>
          <a:noFill/>
        </p:spPr>
        <p:txBody>
          <a:bodyPr wrap="square" rtlCol="0">
            <a:spAutoFit/>
          </a:bodyPr>
          <a:lstStyle/>
          <a:p>
            <a:r>
              <a:rPr lang="en-US" sz="2800" b="1" dirty="0">
                <a:latin typeface="Raleway Light"/>
                <a:ea typeface="Raleway Light"/>
                <a:cs typeface="Raleway Light"/>
                <a:sym typeface="Raleway Light"/>
              </a:rPr>
              <a:t>Social Exchange Theory </a:t>
            </a:r>
            <a:r>
              <a:rPr lang="en-US" sz="2800" dirty="0">
                <a:latin typeface="Raleway Light"/>
                <a:ea typeface="Raleway Light"/>
                <a:cs typeface="Raleway Light"/>
                <a:sym typeface="Raleway Light"/>
              </a:rPr>
              <a:t>(Emerson, 1976) </a:t>
            </a:r>
          </a:p>
          <a:p>
            <a:endParaRPr lang="en-US" sz="2800" dirty="0">
              <a:latin typeface="Raleway Light"/>
              <a:ea typeface="Raleway Light"/>
              <a:cs typeface="Raleway Light"/>
              <a:sym typeface="Raleway Light"/>
            </a:endParaRPr>
          </a:p>
          <a:p>
            <a:r>
              <a:rPr lang="en-US" sz="2800" b="1" dirty="0">
                <a:latin typeface="Raleway Light"/>
                <a:ea typeface="Raleway Light"/>
                <a:cs typeface="Raleway Light"/>
                <a:sym typeface="Raleway Light"/>
              </a:rPr>
              <a:t>Technology Acceptance Model </a:t>
            </a:r>
            <a:r>
              <a:rPr lang="en-US" sz="2800" dirty="0">
                <a:latin typeface="Raleway Light"/>
                <a:ea typeface="Raleway Light"/>
                <a:cs typeface="Raleway Light"/>
                <a:sym typeface="Raleway Light"/>
              </a:rPr>
              <a:t>(Davis, 1989)</a:t>
            </a:r>
          </a:p>
          <a:p>
            <a:endParaRPr lang="en-US" sz="2800" dirty="0">
              <a:latin typeface="Raleway Light"/>
              <a:ea typeface="Raleway Light"/>
              <a:cs typeface="Raleway Light"/>
              <a:sym typeface="Raleway Light"/>
            </a:endParaRPr>
          </a:p>
          <a:p>
            <a:r>
              <a:rPr lang="en-US" sz="2800" b="1" dirty="0">
                <a:latin typeface="Raleway Light"/>
                <a:ea typeface="Raleway Light"/>
                <a:cs typeface="Raleway Light"/>
                <a:sym typeface="Raleway Light"/>
              </a:rPr>
              <a:t>Social Interface Theory </a:t>
            </a:r>
            <a:r>
              <a:rPr lang="en-US" sz="2800" dirty="0">
                <a:latin typeface="Raleway Light"/>
                <a:ea typeface="Raleway Light"/>
                <a:cs typeface="Raleway Light"/>
                <a:sym typeface="Raleway Light"/>
              </a:rPr>
              <a:t>(Norman L, 1989)</a:t>
            </a:r>
          </a:p>
          <a:p>
            <a:endParaRPr lang="en-US" sz="2800" dirty="0">
              <a:latin typeface="Raleway Light"/>
              <a:ea typeface="Raleway Light"/>
              <a:cs typeface="Raleway Light"/>
              <a:sym typeface="Raleway Light"/>
            </a:endParaRPr>
          </a:p>
        </p:txBody>
      </p:sp>
    </p:spTree>
    <p:extLst>
      <p:ext uri="{BB962C8B-B14F-4D97-AF65-F5344CB8AC3E}">
        <p14:creationId xmlns:p14="http://schemas.microsoft.com/office/powerpoint/2010/main" val="3110078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Shape 80"/>
          <p:cNvSpPr txBox="1">
            <a:spLocks noGrp="1"/>
          </p:cNvSpPr>
          <p:nvPr>
            <p:ph type="ctrTitle" idx="4294967295"/>
          </p:nvPr>
        </p:nvSpPr>
        <p:spPr>
          <a:xfrm>
            <a:off x="0" y="622300"/>
            <a:ext cx="9931400" cy="1543050"/>
          </a:xfrm>
          <a:prstGeom prst="rect">
            <a:avLst/>
          </a:prstGeom>
        </p:spPr>
        <p:txBody>
          <a:bodyPr vert="horz" wrap="square" lIns="121900" tIns="121900" rIns="121900" bIns="121900" rtlCol="0" anchor="t" anchorCtr="0">
            <a:noAutofit/>
          </a:bodyPr>
          <a:lstStyle/>
          <a:p>
            <a:pPr>
              <a:spcBef>
                <a:spcPts val="0"/>
              </a:spcBef>
            </a:pPr>
            <a:r>
              <a:rPr lang="en" sz="3733" dirty="0">
                <a:solidFill>
                  <a:schemeClr val="accent1"/>
                </a:solidFill>
                <a:sym typeface="Arial"/>
              </a:rPr>
              <a:t>Research Study</a:t>
            </a:r>
            <a:endParaRPr sz="3733" dirty="0">
              <a:solidFill>
                <a:schemeClr val="accent1"/>
              </a:solidFill>
              <a:sym typeface="Arial"/>
            </a:endParaRPr>
          </a:p>
        </p:txBody>
      </p:sp>
      <p:sp>
        <p:nvSpPr>
          <p:cNvPr id="81" name="Shape 81"/>
          <p:cNvSpPr txBox="1">
            <a:spLocks noGrp="1"/>
          </p:cNvSpPr>
          <p:nvPr>
            <p:ph type="subTitle" idx="4294967295"/>
          </p:nvPr>
        </p:nvSpPr>
        <p:spPr>
          <a:xfrm>
            <a:off x="0" y="2165350"/>
            <a:ext cx="10163175" cy="3371850"/>
          </a:xfrm>
          <a:prstGeom prst="rect">
            <a:avLst/>
          </a:prstGeom>
        </p:spPr>
        <p:txBody>
          <a:bodyPr vert="horz" wrap="square" lIns="121900" tIns="121900" rIns="121900" bIns="121900" rtlCol="0" anchor="t" anchorCtr="0">
            <a:noAutofit/>
          </a:bodyPr>
          <a:lstStyle/>
          <a:p>
            <a:pPr marL="152396" indent="0">
              <a:buNone/>
            </a:pPr>
            <a:r>
              <a:rPr lang="en-US" altLang="zh-CN" sz="3200" dirty="0"/>
              <a:t>What is the relationship between physical attributes of mobile devices such as </a:t>
            </a:r>
            <a:r>
              <a:rPr lang="en-US" altLang="zh-CN" sz="3200" b="1" dirty="0"/>
              <a:t>screen sizes </a:t>
            </a:r>
            <a:r>
              <a:rPr lang="en-US" altLang="zh-CN" sz="3200" dirty="0"/>
              <a:t>and users’ </a:t>
            </a:r>
            <a:r>
              <a:rPr lang="en-US" altLang="zh-CN" sz="3200" b="1" dirty="0"/>
              <a:t>information disclosure behaviors</a:t>
            </a:r>
            <a:r>
              <a:rPr lang="en-US" altLang="zh-CN" sz="3200" dirty="0"/>
              <a:t>?</a:t>
            </a:r>
          </a:p>
          <a:p>
            <a:pPr marL="152396" indent="0">
              <a:buNone/>
            </a:pPr>
            <a:r>
              <a:rPr lang="en-US" altLang="zh-CN" sz="3200" b="1" dirty="0">
                <a:sym typeface="Droid Sans"/>
              </a:rPr>
              <a:t>		</a:t>
            </a:r>
            <a:r>
              <a:rPr lang="en-US" altLang="zh-CN" sz="3200" dirty="0">
                <a:sym typeface="Droid Sans"/>
              </a:rPr>
              <a:t>(a)sensitive health information</a:t>
            </a:r>
          </a:p>
          <a:p>
            <a:pPr marL="152396" indent="0">
              <a:buNone/>
            </a:pPr>
            <a:r>
              <a:rPr lang="en-US" altLang="zh-CN" sz="3200" dirty="0">
                <a:sym typeface="Droid Sans"/>
              </a:rPr>
              <a:t>		(b)sensitive transactional information</a:t>
            </a:r>
          </a:p>
          <a:p>
            <a:pPr marL="152396" indent="0">
              <a:buNone/>
            </a:pPr>
            <a:endParaRPr lang="en-US" altLang="zh-CN" sz="3200" dirty="0"/>
          </a:p>
          <a:p>
            <a:pPr marL="152396" indent="0">
              <a:buNone/>
            </a:pPr>
            <a:endParaRPr lang="en-US" altLang="zh-CN" sz="3200" dirty="0"/>
          </a:p>
          <a:p>
            <a:pPr marL="152396" indent="0">
              <a:buNone/>
            </a:pPr>
            <a:endParaRPr lang="en-US" altLang="zh-CN" sz="3200" b="1" i="1" dirty="0"/>
          </a:p>
          <a:p>
            <a:pPr marL="0" indent="0">
              <a:spcBef>
                <a:spcPts val="800"/>
              </a:spcBef>
              <a:buClr>
                <a:schemeClr val="dk1"/>
              </a:buClr>
              <a:buSzPts val="1100"/>
              <a:buNone/>
            </a:pPr>
            <a:endParaRPr sz="32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Shape 80"/>
          <p:cNvSpPr txBox="1">
            <a:spLocks noGrp="1"/>
          </p:cNvSpPr>
          <p:nvPr>
            <p:ph type="ctrTitle" idx="4294967295"/>
          </p:nvPr>
        </p:nvSpPr>
        <p:spPr>
          <a:xfrm>
            <a:off x="0" y="549275"/>
            <a:ext cx="9931400" cy="1544638"/>
          </a:xfrm>
          <a:prstGeom prst="rect">
            <a:avLst/>
          </a:prstGeom>
        </p:spPr>
        <p:txBody>
          <a:bodyPr vert="horz" wrap="square" lIns="121900" tIns="121900" rIns="121900" bIns="121900" rtlCol="0" anchor="t" anchorCtr="0">
            <a:noAutofit/>
          </a:bodyPr>
          <a:lstStyle/>
          <a:p>
            <a:pPr>
              <a:spcBef>
                <a:spcPts val="0"/>
              </a:spcBef>
            </a:pPr>
            <a:r>
              <a:rPr lang="en" sz="3733" dirty="0">
                <a:solidFill>
                  <a:schemeClr val="accent1"/>
                </a:solidFill>
              </a:rPr>
              <a:t>Hypothesis</a:t>
            </a:r>
            <a:endParaRPr sz="3733" dirty="0">
              <a:solidFill>
                <a:schemeClr val="accent1"/>
              </a:solidFill>
            </a:endParaRPr>
          </a:p>
        </p:txBody>
      </p:sp>
      <p:sp>
        <p:nvSpPr>
          <p:cNvPr id="81" name="Shape 81"/>
          <p:cNvSpPr txBox="1">
            <a:spLocks noGrp="1"/>
          </p:cNvSpPr>
          <p:nvPr>
            <p:ph type="subTitle" idx="4294967295"/>
          </p:nvPr>
        </p:nvSpPr>
        <p:spPr>
          <a:xfrm>
            <a:off x="0" y="1504950"/>
            <a:ext cx="10520363" cy="2127250"/>
          </a:xfrm>
          <a:prstGeom prst="rect">
            <a:avLst/>
          </a:prstGeom>
        </p:spPr>
        <p:txBody>
          <a:bodyPr vert="horz" wrap="square" lIns="121900" tIns="121900" rIns="121900" bIns="121900" rtlCol="0" anchor="t" anchorCtr="0">
            <a:noAutofit/>
          </a:bodyPr>
          <a:lstStyle/>
          <a:p>
            <a:r>
              <a:rPr lang="en-US" altLang="zh-CN" sz="2667" dirty="0">
                <a:sym typeface="Droid Sans"/>
              </a:rPr>
              <a:t>H1/2/3: The relationship between the screen size and disclosure will be mediated by following factors: </a:t>
            </a:r>
            <a:endParaRPr lang="en-US" altLang="zh-CN" sz="2667" b="1" u="sng" dirty="0">
              <a:sym typeface="Droid Sans"/>
            </a:endParaRPr>
          </a:p>
          <a:p>
            <a:pPr marL="0" indent="0">
              <a:spcBef>
                <a:spcPts val="800"/>
              </a:spcBef>
              <a:buClr>
                <a:schemeClr val="dk1"/>
              </a:buClr>
              <a:buSzPts val="1100"/>
              <a:buNone/>
            </a:pPr>
            <a:endParaRPr sz="3200" b="1" dirty="0"/>
          </a:p>
        </p:txBody>
      </p:sp>
      <p:grpSp>
        <p:nvGrpSpPr>
          <p:cNvPr id="6" name="Group 5">
            <a:extLst>
              <a:ext uri="{FF2B5EF4-FFF2-40B4-BE49-F238E27FC236}">
                <a16:creationId xmlns:a16="http://schemas.microsoft.com/office/drawing/2014/main" id="{3DAFA1DE-81DD-480E-B015-0ACB4B65DF67}"/>
              </a:ext>
            </a:extLst>
          </p:cNvPr>
          <p:cNvGrpSpPr/>
          <p:nvPr/>
        </p:nvGrpSpPr>
        <p:grpSpPr>
          <a:xfrm>
            <a:off x="1200664" y="2652627"/>
            <a:ext cx="9591913" cy="3467773"/>
            <a:chOff x="933324" y="3507511"/>
            <a:chExt cx="7340880" cy="2322567"/>
          </a:xfrm>
        </p:grpSpPr>
        <p:sp>
          <p:nvSpPr>
            <p:cNvPr id="7" name="Oval 6">
              <a:extLst>
                <a:ext uri="{FF2B5EF4-FFF2-40B4-BE49-F238E27FC236}">
                  <a16:creationId xmlns:a16="http://schemas.microsoft.com/office/drawing/2014/main" id="{941A948F-EDFA-4EFF-9AAE-F0ACD153F357}"/>
                </a:ext>
              </a:extLst>
            </p:cNvPr>
            <p:cNvSpPr/>
            <p:nvPr/>
          </p:nvSpPr>
          <p:spPr>
            <a:xfrm>
              <a:off x="933324" y="4315522"/>
              <a:ext cx="1550019" cy="6579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solidFill>
                    <a:schemeClr val="bg2"/>
                  </a:solidFill>
                </a:rPr>
                <a:t>Screen size</a:t>
              </a:r>
              <a:endParaRPr lang="zh-CN" altLang="en-US" sz="2400" dirty="0">
                <a:solidFill>
                  <a:schemeClr val="bg2"/>
                </a:solidFill>
              </a:endParaRPr>
            </a:p>
          </p:txBody>
        </p:sp>
        <p:sp>
          <p:nvSpPr>
            <p:cNvPr id="8" name="Oval 7">
              <a:extLst>
                <a:ext uri="{FF2B5EF4-FFF2-40B4-BE49-F238E27FC236}">
                  <a16:creationId xmlns:a16="http://schemas.microsoft.com/office/drawing/2014/main" id="{6F61C2B0-74A0-4037-B6A7-BDDB68487CB6}"/>
                </a:ext>
              </a:extLst>
            </p:cNvPr>
            <p:cNvSpPr/>
            <p:nvPr/>
          </p:nvSpPr>
          <p:spPr>
            <a:xfrm>
              <a:off x="6482913" y="4315522"/>
              <a:ext cx="1791291" cy="6579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solidFill>
                    <a:schemeClr val="bg2"/>
                  </a:solidFill>
                </a:rPr>
                <a:t>Self-disclosure</a:t>
              </a:r>
              <a:endParaRPr lang="zh-CN" altLang="en-US" sz="2400" dirty="0">
                <a:solidFill>
                  <a:schemeClr val="bg2"/>
                </a:solidFill>
              </a:endParaRPr>
            </a:p>
          </p:txBody>
        </p:sp>
        <p:sp>
          <p:nvSpPr>
            <p:cNvPr id="9" name="Oval 8">
              <a:extLst>
                <a:ext uri="{FF2B5EF4-FFF2-40B4-BE49-F238E27FC236}">
                  <a16:creationId xmlns:a16="http://schemas.microsoft.com/office/drawing/2014/main" id="{A992182A-3887-4D9C-BC61-E8329401DBB2}"/>
                </a:ext>
              </a:extLst>
            </p:cNvPr>
            <p:cNvSpPr/>
            <p:nvPr/>
          </p:nvSpPr>
          <p:spPr>
            <a:xfrm>
              <a:off x="3617052" y="3507511"/>
              <a:ext cx="1969710" cy="6579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solidFill>
                    <a:schemeClr val="bg2"/>
                  </a:solidFill>
                </a:rPr>
                <a:t>Perceived intimacy</a:t>
              </a:r>
              <a:endParaRPr lang="zh-CN" altLang="en-US" sz="2400" dirty="0">
                <a:solidFill>
                  <a:schemeClr val="bg2"/>
                </a:solidFill>
              </a:endParaRPr>
            </a:p>
          </p:txBody>
        </p:sp>
        <p:sp>
          <p:nvSpPr>
            <p:cNvPr id="10" name="Oval 9">
              <a:extLst>
                <a:ext uri="{FF2B5EF4-FFF2-40B4-BE49-F238E27FC236}">
                  <a16:creationId xmlns:a16="http://schemas.microsoft.com/office/drawing/2014/main" id="{CCC0CD3C-72A6-4B85-88AD-AC605B4D37C8}"/>
                </a:ext>
              </a:extLst>
            </p:cNvPr>
            <p:cNvSpPr/>
            <p:nvPr/>
          </p:nvSpPr>
          <p:spPr>
            <a:xfrm>
              <a:off x="3267934" y="4315522"/>
              <a:ext cx="2734851" cy="6579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solidFill>
                    <a:schemeClr val="bg2"/>
                  </a:solidFill>
                </a:rPr>
                <a:t>Perceived trustworthiness</a:t>
              </a:r>
              <a:endParaRPr lang="zh-CN" altLang="en-US" sz="2400" dirty="0">
                <a:solidFill>
                  <a:schemeClr val="bg2"/>
                </a:solidFill>
              </a:endParaRPr>
            </a:p>
          </p:txBody>
        </p:sp>
        <p:sp>
          <p:nvSpPr>
            <p:cNvPr id="12" name="Oval 11">
              <a:extLst>
                <a:ext uri="{FF2B5EF4-FFF2-40B4-BE49-F238E27FC236}">
                  <a16:creationId xmlns:a16="http://schemas.microsoft.com/office/drawing/2014/main" id="{2F8FAD3F-EBE1-4710-9E20-1DF0A0EC966D}"/>
                </a:ext>
              </a:extLst>
            </p:cNvPr>
            <p:cNvSpPr/>
            <p:nvPr/>
          </p:nvSpPr>
          <p:spPr>
            <a:xfrm>
              <a:off x="3320262" y="5172157"/>
              <a:ext cx="2645641" cy="6579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solidFill>
                    <a:schemeClr val="bg2"/>
                  </a:solidFill>
                </a:rPr>
                <a:t>Feeling of being watched</a:t>
              </a:r>
              <a:endParaRPr lang="zh-CN" altLang="en-US" sz="2400" dirty="0">
                <a:solidFill>
                  <a:schemeClr val="bg2"/>
                </a:solidFill>
              </a:endParaRPr>
            </a:p>
          </p:txBody>
        </p:sp>
        <p:cxnSp>
          <p:nvCxnSpPr>
            <p:cNvPr id="13" name="Straight Arrow Connector 12">
              <a:extLst>
                <a:ext uri="{FF2B5EF4-FFF2-40B4-BE49-F238E27FC236}">
                  <a16:creationId xmlns:a16="http://schemas.microsoft.com/office/drawing/2014/main" id="{E468D7A6-539D-439A-9B89-034857D5269D}"/>
                </a:ext>
              </a:extLst>
            </p:cNvPr>
            <p:cNvCxnSpPr>
              <a:stCxn id="7" idx="6"/>
              <a:endCxn id="9" idx="2"/>
            </p:cNvCxnSpPr>
            <p:nvPr/>
          </p:nvCxnSpPr>
          <p:spPr>
            <a:xfrm flipV="1">
              <a:off x="2483343" y="3836472"/>
              <a:ext cx="1133709" cy="80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14E0B9-03B9-44AC-AD79-A339DC895541}"/>
                </a:ext>
              </a:extLst>
            </p:cNvPr>
            <p:cNvCxnSpPr>
              <a:stCxn id="7" idx="6"/>
              <a:endCxn id="10" idx="2"/>
            </p:cNvCxnSpPr>
            <p:nvPr/>
          </p:nvCxnSpPr>
          <p:spPr>
            <a:xfrm>
              <a:off x="2483343" y="4644483"/>
              <a:ext cx="784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A4528C-7D32-4EE4-9D0B-3A4B1BBA4AAE}"/>
                </a:ext>
              </a:extLst>
            </p:cNvPr>
            <p:cNvCxnSpPr>
              <a:stCxn id="7" idx="6"/>
              <a:endCxn id="12" idx="2"/>
            </p:cNvCxnSpPr>
            <p:nvPr/>
          </p:nvCxnSpPr>
          <p:spPr>
            <a:xfrm>
              <a:off x="2483343" y="4644483"/>
              <a:ext cx="836919" cy="856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775DCD-09B7-4DD7-9420-2223FCD87E45}"/>
                </a:ext>
              </a:extLst>
            </p:cNvPr>
            <p:cNvCxnSpPr>
              <a:stCxn id="9" idx="6"/>
              <a:endCxn id="8" idx="2"/>
            </p:cNvCxnSpPr>
            <p:nvPr/>
          </p:nvCxnSpPr>
          <p:spPr>
            <a:xfrm>
              <a:off x="5586762" y="3836472"/>
              <a:ext cx="896151" cy="80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0D294E-2D0A-4B28-9239-BEB66AC9AF6D}"/>
                </a:ext>
              </a:extLst>
            </p:cNvPr>
            <p:cNvCxnSpPr>
              <a:stCxn id="10" idx="6"/>
            </p:cNvCxnSpPr>
            <p:nvPr/>
          </p:nvCxnSpPr>
          <p:spPr>
            <a:xfrm>
              <a:off x="6002785" y="4644483"/>
              <a:ext cx="48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8FB594-459D-4480-BBD9-9C1B40BA82B2}"/>
                </a:ext>
              </a:extLst>
            </p:cNvPr>
            <p:cNvCxnSpPr>
              <a:stCxn id="12" idx="6"/>
              <a:endCxn id="8" idx="2"/>
            </p:cNvCxnSpPr>
            <p:nvPr/>
          </p:nvCxnSpPr>
          <p:spPr>
            <a:xfrm flipV="1">
              <a:off x="5965903" y="4644483"/>
              <a:ext cx="517010" cy="856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8053A8-292B-4FD5-A050-D57DC3110D06}"/>
                </a:ext>
              </a:extLst>
            </p:cNvPr>
            <p:cNvSpPr txBox="1"/>
            <p:nvPr/>
          </p:nvSpPr>
          <p:spPr>
            <a:xfrm rot="19665099">
              <a:off x="2719903" y="3860872"/>
              <a:ext cx="394536" cy="446585"/>
            </a:xfrm>
            <a:prstGeom prst="rect">
              <a:avLst/>
            </a:prstGeom>
            <a:noFill/>
          </p:spPr>
          <p:txBody>
            <a:bodyPr wrap="square" rtlCol="0">
              <a:spAutoFit/>
            </a:bodyPr>
            <a:lstStyle/>
            <a:p>
              <a:r>
                <a:rPr lang="en-US" altLang="zh-CN" sz="3733" dirty="0"/>
                <a:t>-</a:t>
              </a:r>
              <a:endParaRPr lang="zh-CN" altLang="en-US" sz="3733" dirty="0"/>
            </a:p>
          </p:txBody>
        </p:sp>
        <p:sp>
          <p:nvSpPr>
            <p:cNvPr id="20" name="TextBox 19">
              <a:extLst>
                <a:ext uri="{FF2B5EF4-FFF2-40B4-BE49-F238E27FC236}">
                  <a16:creationId xmlns:a16="http://schemas.microsoft.com/office/drawing/2014/main" id="{C80905EB-CBF4-4FD3-AB22-44B715ED0B54}"/>
                </a:ext>
              </a:extLst>
            </p:cNvPr>
            <p:cNvSpPr txBox="1"/>
            <p:nvPr/>
          </p:nvSpPr>
          <p:spPr>
            <a:xfrm rot="2713852">
              <a:off x="5934141" y="3931402"/>
              <a:ext cx="394536" cy="384777"/>
            </a:xfrm>
            <a:prstGeom prst="rect">
              <a:avLst/>
            </a:prstGeom>
            <a:noFill/>
          </p:spPr>
          <p:txBody>
            <a:bodyPr wrap="square" rtlCol="0">
              <a:spAutoFit/>
            </a:bodyPr>
            <a:lstStyle/>
            <a:p>
              <a:r>
                <a:rPr lang="en-US" altLang="zh-CN" sz="2667" dirty="0"/>
                <a:t>+</a:t>
              </a:r>
              <a:endParaRPr lang="zh-CN" altLang="en-US" sz="2667" dirty="0"/>
            </a:p>
          </p:txBody>
        </p:sp>
        <p:sp>
          <p:nvSpPr>
            <p:cNvPr id="21" name="TextBox 20">
              <a:extLst>
                <a:ext uri="{FF2B5EF4-FFF2-40B4-BE49-F238E27FC236}">
                  <a16:creationId xmlns:a16="http://schemas.microsoft.com/office/drawing/2014/main" id="{4AD100E0-990A-4920-A74F-50063BEAB0E4}"/>
                </a:ext>
              </a:extLst>
            </p:cNvPr>
            <p:cNvSpPr txBox="1"/>
            <p:nvPr/>
          </p:nvSpPr>
          <p:spPr>
            <a:xfrm>
              <a:off x="2794246" y="4276033"/>
              <a:ext cx="394536" cy="309204"/>
            </a:xfrm>
            <a:prstGeom prst="rect">
              <a:avLst/>
            </a:prstGeom>
            <a:noFill/>
          </p:spPr>
          <p:txBody>
            <a:bodyPr wrap="square" rtlCol="0">
              <a:spAutoFit/>
            </a:bodyPr>
            <a:lstStyle/>
            <a:p>
              <a:r>
                <a:rPr lang="en-US" altLang="zh-CN" sz="2400" dirty="0"/>
                <a:t>+</a:t>
              </a:r>
              <a:endParaRPr lang="zh-CN" altLang="en-US" sz="2400" dirty="0"/>
            </a:p>
          </p:txBody>
        </p:sp>
        <p:sp>
          <p:nvSpPr>
            <p:cNvPr id="22" name="TextBox 21">
              <a:extLst>
                <a:ext uri="{FF2B5EF4-FFF2-40B4-BE49-F238E27FC236}">
                  <a16:creationId xmlns:a16="http://schemas.microsoft.com/office/drawing/2014/main" id="{B745BDAA-82C7-461D-95D8-D8E815584187}"/>
                </a:ext>
              </a:extLst>
            </p:cNvPr>
            <p:cNvSpPr txBox="1"/>
            <p:nvPr/>
          </p:nvSpPr>
          <p:spPr>
            <a:xfrm>
              <a:off x="6091281" y="4372678"/>
              <a:ext cx="394536" cy="309204"/>
            </a:xfrm>
            <a:prstGeom prst="rect">
              <a:avLst/>
            </a:prstGeom>
            <a:noFill/>
          </p:spPr>
          <p:txBody>
            <a:bodyPr wrap="square" rtlCol="0">
              <a:spAutoFit/>
            </a:bodyPr>
            <a:lstStyle/>
            <a:p>
              <a:r>
                <a:rPr lang="en-US" altLang="zh-CN" sz="2400" dirty="0"/>
                <a:t>+</a:t>
              </a:r>
              <a:endParaRPr lang="zh-CN" altLang="en-US" sz="2400" dirty="0"/>
            </a:p>
          </p:txBody>
        </p:sp>
        <p:sp>
          <p:nvSpPr>
            <p:cNvPr id="23" name="TextBox 22">
              <a:extLst>
                <a:ext uri="{FF2B5EF4-FFF2-40B4-BE49-F238E27FC236}">
                  <a16:creationId xmlns:a16="http://schemas.microsoft.com/office/drawing/2014/main" id="{87ABE032-2FA7-40B7-B264-D217D48B1C18}"/>
                </a:ext>
              </a:extLst>
            </p:cNvPr>
            <p:cNvSpPr txBox="1"/>
            <p:nvPr/>
          </p:nvSpPr>
          <p:spPr>
            <a:xfrm rot="18757918">
              <a:off x="2689740" y="5008658"/>
              <a:ext cx="394536" cy="353321"/>
            </a:xfrm>
            <a:prstGeom prst="rect">
              <a:avLst/>
            </a:prstGeom>
            <a:noFill/>
          </p:spPr>
          <p:txBody>
            <a:bodyPr wrap="square" rtlCol="0">
              <a:spAutoFit/>
            </a:bodyPr>
            <a:lstStyle/>
            <a:p>
              <a:r>
                <a:rPr lang="en-US" altLang="zh-CN" sz="2400" dirty="0"/>
                <a:t>+</a:t>
              </a:r>
              <a:endParaRPr lang="zh-CN" altLang="en-US" sz="2400" dirty="0"/>
            </a:p>
          </p:txBody>
        </p:sp>
        <p:sp>
          <p:nvSpPr>
            <p:cNvPr id="24" name="TextBox 23">
              <a:extLst>
                <a:ext uri="{FF2B5EF4-FFF2-40B4-BE49-F238E27FC236}">
                  <a16:creationId xmlns:a16="http://schemas.microsoft.com/office/drawing/2014/main" id="{46B57482-297F-4A05-85D1-49DC86F6EABF}"/>
                </a:ext>
              </a:extLst>
            </p:cNvPr>
            <p:cNvSpPr txBox="1"/>
            <p:nvPr/>
          </p:nvSpPr>
          <p:spPr>
            <a:xfrm rot="1811940">
              <a:off x="6154020" y="4941869"/>
              <a:ext cx="394536" cy="446585"/>
            </a:xfrm>
            <a:prstGeom prst="rect">
              <a:avLst/>
            </a:prstGeom>
            <a:noFill/>
          </p:spPr>
          <p:txBody>
            <a:bodyPr wrap="square" rtlCol="0">
              <a:spAutoFit/>
            </a:bodyPr>
            <a:lstStyle/>
            <a:p>
              <a:r>
                <a:rPr lang="en-US" altLang="zh-CN" sz="3733" dirty="0"/>
                <a:t>-</a:t>
              </a:r>
              <a:endParaRPr lang="zh-CN" altLang="en-US" sz="3733" dirty="0"/>
            </a:p>
          </p:txBody>
        </p:sp>
      </p:grpSp>
    </p:spTree>
    <p:extLst>
      <p:ext uri="{BB962C8B-B14F-4D97-AF65-F5344CB8AC3E}">
        <p14:creationId xmlns:p14="http://schemas.microsoft.com/office/powerpoint/2010/main" val="3704364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90" name="Shape 290"/>
          <p:cNvSpPr txBox="1">
            <a:spLocks noGrp="1"/>
          </p:cNvSpPr>
          <p:nvPr>
            <p:ph type="ctrTitle" idx="4294967295"/>
          </p:nvPr>
        </p:nvSpPr>
        <p:spPr>
          <a:xfrm>
            <a:off x="0" y="879475"/>
            <a:ext cx="3327400" cy="693738"/>
          </a:xfrm>
          <a:prstGeom prst="rect">
            <a:avLst/>
          </a:prstGeom>
        </p:spPr>
        <p:txBody>
          <a:bodyPr vert="horz" wrap="square" lIns="121900" tIns="121900" rIns="121900" bIns="121900" rtlCol="0" anchor="b" anchorCtr="0">
            <a:noAutofit/>
          </a:bodyPr>
          <a:lstStyle/>
          <a:p>
            <a:pPr>
              <a:spcBef>
                <a:spcPts val="0"/>
              </a:spcBef>
            </a:pPr>
            <a:r>
              <a:rPr lang="en" sz="4000" b="1" dirty="0">
                <a:solidFill>
                  <a:schemeClr val="accent1"/>
                </a:solidFill>
                <a:latin typeface="Arial"/>
                <a:ea typeface="Arial"/>
                <a:cs typeface="Arial"/>
              </a:rPr>
              <a:t>Conclusions</a:t>
            </a:r>
            <a:endParaRPr sz="4000" b="1" dirty="0">
              <a:solidFill>
                <a:schemeClr val="accent1"/>
              </a:solidFill>
              <a:latin typeface="Arial"/>
              <a:ea typeface="Arial"/>
              <a:cs typeface="Arial"/>
            </a:endParaRPr>
          </a:p>
        </p:txBody>
      </p:sp>
      <p:pic>
        <p:nvPicPr>
          <p:cNvPr id="2050" name="Picture 2" descr="Image result for smartphone icon">
            <a:extLst>
              <a:ext uri="{FF2B5EF4-FFF2-40B4-BE49-F238E27FC236}">
                <a16:creationId xmlns:a16="http://schemas.microsoft.com/office/drawing/2014/main" id="{2E996A75-6674-485A-8A0B-802597879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495" y="3429413"/>
            <a:ext cx="1024944" cy="1024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martphone icon">
            <a:extLst>
              <a:ext uri="{FF2B5EF4-FFF2-40B4-BE49-F238E27FC236}">
                <a16:creationId xmlns:a16="http://schemas.microsoft.com/office/drawing/2014/main" id="{B9897DED-A770-441C-AEAF-4A97AE763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942" y="2751127"/>
            <a:ext cx="1703231" cy="1703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hone user icon">
            <a:extLst>
              <a:ext uri="{FF2B5EF4-FFF2-40B4-BE49-F238E27FC236}">
                <a16:creationId xmlns:a16="http://schemas.microsoft.com/office/drawing/2014/main" id="{3FAA441C-2592-4306-B776-943448175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3821" y="2632780"/>
            <a:ext cx="2015201" cy="2015201"/>
          </a:xfrm>
          <a:prstGeom prst="rect">
            <a:avLst/>
          </a:prstGeom>
          <a:solidFill>
            <a:schemeClr val="accent1"/>
          </a:solidFill>
        </p:spPr>
      </p:pic>
      <p:pic>
        <p:nvPicPr>
          <p:cNvPr id="2056" name="Picture 8" descr="Image result for context icon">
            <a:extLst>
              <a:ext uri="{FF2B5EF4-FFF2-40B4-BE49-F238E27FC236}">
                <a16:creationId xmlns:a16="http://schemas.microsoft.com/office/drawing/2014/main" id="{A9017535-0B18-4983-B88C-B934D535F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483" y="2632780"/>
            <a:ext cx="2026595" cy="2026595"/>
          </a:xfrm>
          <a:prstGeom prst="rect">
            <a:avLst/>
          </a:prstGeom>
          <a:solidFill>
            <a:srgbClr val="FFC000"/>
          </a:solidFill>
        </p:spPr>
      </p:pic>
      <p:sp>
        <p:nvSpPr>
          <p:cNvPr id="3" name="TextBox 2">
            <a:extLst>
              <a:ext uri="{FF2B5EF4-FFF2-40B4-BE49-F238E27FC236}">
                <a16:creationId xmlns:a16="http://schemas.microsoft.com/office/drawing/2014/main" id="{A02598BE-29B9-49E6-B0DF-AF9F87F67958}"/>
              </a:ext>
            </a:extLst>
          </p:cNvPr>
          <p:cNvSpPr txBox="1"/>
          <p:nvPr/>
        </p:nvSpPr>
        <p:spPr>
          <a:xfrm>
            <a:off x="766917" y="4722275"/>
            <a:ext cx="3254089" cy="461665"/>
          </a:xfrm>
          <a:prstGeom prst="rect">
            <a:avLst/>
          </a:prstGeom>
          <a:noFill/>
        </p:spPr>
        <p:txBody>
          <a:bodyPr wrap="square" rtlCol="0">
            <a:spAutoFit/>
          </a:bodyPr>
          <a:lstStyle/>
          <a:p>
            <a:r>
              <a:rPr lang="en-US" sz="2400" b="1" dirty="0">
                <a:solidFill>
                  <a:schemeClr val="accent1"/>
                </a:solidFill>
                <a:latin typeface="Raleway" panose="020B0604020202020204" charset="0"/>
              </a:rPr>
              <a:t>Screen size matters</a:t>
            </a:r>
          </a:p>
        </p:txBody>
      </p:sp>
      <p:sp>
        <p:nvSpPr>
          <p:cNvPr id="13" name="TextBox 12">
            <a:extLst>
              <a:ext uri="{FF2B5EF4-FFF2-40B4-BE49-F238E27FC236}">
                <a16:creationId xmlns:a16="http://schemas.microsoft.com/office/drawing/2014/main" id="{20DE32C0-87F8-4921-8E94-A1BD51BDCAFF}"/>
              </a:ext>
            </a:extLst>
          </p:cNvPr>
          <p:cNvSpPr txBox="1"/>
          <p:nvPr/>
        </p:nvSpPr>
        <p:spPr>
          <a:xfrm>
            <a:off x="4581833" y="4783513"/>
            <a:ext cx="2695172" cy="461665"/>
          </a:xfrm>
          <a:prstGeom prst="rect">
            <a:avLst/>
          </a:prstGeom>
          <a:noFill/>
        </p:spPr>
        <p:txBody>
          <a:bodyPr wrap="square" rtlCol="0">
            <a:spAutoFit/>
          </a:bodyPr>
          <a:lstStyle/>
          <a:p>
            <a:pPr algn="ctr"/>
            <a:r>
              <a:rPr lang="en-US" sz="2400" b="1" dirty="0">
                <a:solidFill>
                  <a:schemeClr val="accent1"/>
                </a:solidFill>
                <a:latin typeface="Raleway" panose="020B0604020202020204" charset="0"/>
              </a:rPr>
              <a:t>Context matters</a:t>
            </a:r>
          </a:p>
        </p:txBody>
      </p:sp>
      <p:sp>
        <p:nvSpPr>
          <p:cNvPr id="14" name="TextBox 13">
            <a:extLst>
              <a:ext uri="{FF2B5EF4-FFF2-40B4-BE49-F238E27FC236}">
                <a16:creationId xmlns:a16="http://schemas.microsoft.com/office/drawing/2014/main" id="{2C8B38C9-A675-4C7B-B70B-DF9A10290C8B}"/>
              </a:ext>
            </a:extLst>
          </p:cNvPr>
          <p:cNvSpPr txBox="1"/>
          <p:nvPr/>
        </p:nvSpPr>
        <p:spPr>
          <a:xfrm>
            <a:off x="7837831" y="4783514"/>
            <a:ext cx="3634703" cy="461665"/>
          </a:xfrm>
          <a:prstGeom prst="rect">
            <a:avLst/>
          </a:prstGeom>
          <a:noFill/>
        </p:spPr>
        <p:txBody>
          <a:bodyPr wrap="square" rtlCol="0">
            <a:spAutoFit/>
          </a:bodyPr>
          <a:lstStyle/>
          <a:p>
            <a:r>
              <a:rPr lang="en-US" sz="2400" b="1" dirty="0">
                <a:solidFill>
                  <a:schemeClr val="accent1"/>
                </a:solidFill>
                <a:latin typeface="Raleway" panose="020B0604020202020204" charset="0"/>
              </a:rPr>
              <a:t>Power usage matters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9" name="Shape 309"/>
          <p:cNvSpPr txBox="1">
            <a:spLocks noGrp="1"/>
          </p:cNvSpPr>
          <p:nvPr>
            <p:ph type="ctrTitle" idx="4294967295"/>
          </p:nvPr>
        </p:nvSpPr>
        <p:spPr>
          <a:xfrm>
            <a:off x="0" y="500063"/>
            <a:ext cx="9694863" cy="5942012"/>
          </a:xfrm>
          <a:prstGeom prst="rect">
            <a:avLst/>
          </a:prstGeom>
        </p:spPr>
        <p:txBody>
          <a:bodyPr vert="horz" wrap="square" lIns="121900" tIns="121900" rIns="121900" bIns="121900" rtlCol="0" anchor="t" anchorCtr="0">
            <a:noAutofit/>
          </a:bodyPr>
          <a:lstStyle/>
          <a:p>
            <a:r>
              <a:rPr lang="en-US" altLang="zh-CN" sz="1867" i="1" dirty="0">
                <a:latin typeface="Raleway Light"/>
                <a:ea typeface="Raleway Light"/>
                <a:cs typeface="Raleway Light"/>
                <a:sym typeface="Droid Sans"/>
              </a:rPr>
              <a:t>Research has shown that use of smartphones to access social networking sites actually decreased the likelihood of private information disclosure than using pc </a:t>
            </a:r>
            <a:r>
              <a:rPr lang="en-US" altLang="zh-CN" sz="1867" b="1" i="1" dirty="0">
                <a:latin typeface="Raleway Light"/>
                <a:ea typeface="Raleway Light"/>
                <a:cs typeface="Raleway Light"/>
                <a:sym typeface="Droid Sans"/>
              </a:rPr>
              <a:t>(</a:t>
            </a:r>
            <a:r>
              <a:rPr lang="en-US" altLang="zh-CN" sz="1867" b="1" i="1" dirty="0" err="1">
                <a:latin typeface="Raleway Light"/>
                <a:ea typeface="Raleway Light"/>
                <a:cs typeface="Raleway Light"/>
                <a:sym typeface="Droid Sans"/>
              </a:rPr>
              <a:t>Kisekka</a:t>
            </a:r>
            <a:r>
              <a:rPr lang="en-US" altLang="zh-CN" sz="1867" b="1" i="1" dirty="0">
                <a:latin typeface="Raleway Light"/>
                <a:ea typeface="Raleway Light"/>
                <a:cs typeface="Raleway Light"/>
                <a:sym typeface="Droid Sans"/>
              </a:rPr>
              <a:t>, </a:t>
            </a:r>
            <a:r>
              <a:rPr lang="en-US" altLang="zh-CN" sz="1867" b="1" i="1" dirty="0" err="1">
                <a:latin typeface="Raleway Light"/>
                <a:ea typeface="Raleway Light"/>
                <a:cs typeface="Raleway Light"/>
                <a:sym typeface="Droid Sans"/>
              </a:rPr>
              <a:t>Bagchi</a:t>
            </a:r>
            <a:r>
              <a:rPr lang="en-US" altLang="zh-CN" sz="1867" b="1" i="1" dirty="0">
                <a:latin typeface="Raleway Light"/>
                <a:ea typeface="Raleway Light"/>
                <a:cs typeface="Raleway Light"/>
                <a:sym typeface="Droid Sans"/>
              </a:rPr>
              <a:t>-Sen, &amp; Rao, 2013)</a:t>
            </a:r>
            <a:br>
              <a:rPr lang="en-US" sz="2133" dirty="0">
                <a:latin typeface="Raleway Light"/>
                <a:ea typeface="Raleway Light"/>
                <a:cs typeface="Raleway Light"/>
              </a:rPr>
            </a:br>
            <a:br>
              <a:rPr lang="en-US" sz="1467" dirty="0">
                <a:latin typeface="Raleway Light"/>
                <a:ea typeface="Raleway Light"/>
                <a:cs typeface="Raleway Light"/>
              </a:rPr>
            </a:br>
            <a:br>
              <a:rPr lang="en-US" sz="1867" b="1" dirty="0">
                <a:solidFill>
                  <a:schemeClr val="accent1"/>
                </a:solidFill>
              </a:rPr>
            </a:br>
            <a:br>
              <a:rPr lang="en-US" sz="2667" b="1" dirty="0">
                <a:solidFill>
                  <a:schemeClr val="accent1"/>
                </a:solidFill>
              </a:rPr>
            </a:br>
            <a:br>
              <a:rPr lang="en-US" sz="2667" b="1" dirty="0">
                <a:solidFill>
                  <a:schemeClr val="accent1"/>
                </a:solidFill>
              </a:rPr>
            </a:br>
            <a:br>
              <a:rPr lang="en-US" sz="2667" b="1" dirty="0">
                <a:solidFill>
                  <a:schemeClr val="accent1"/>
                </a:solidFill>
              </a:rPr>
            </a:br>
            <a:br>
              <a:rPr lang="en-US" sz="2667" dirty="0">
                <a:solidFill>
                  <a:schemeClr val="accent1"/>
                </a:solidFill>
              </a:rPr>
            </a:br>
            <a:endParaRPr sz="2667" dirty="0">
              <a:solidFill>
                <a:schemeClr val="accent1"/>
              </a:solidFill>
            </a:endParaRPr>
          </a:p>
        </p:txBody>
      </p:sp>
      <p:pic>
        <p:nvPicPr>
          <p:cNvPr id="3" name="Picture 2">
            <a:extLst>
              <a:ext uri="{FF2B5EF4-FFF2-40B4-BE49-F238E27FC236}">
                <a16:creationId xmlns:a16="http://schemas.microsoft.com/office/drawing/2014/main" id="{02F6FFA5-6B2D-4485-BF0D-AD0DB3864156}"/>
              </a:ext>
            </a:extLst>
          </p:cNvPr>
          <p:cNvPicPr>
            <a:picLocks noChangeAspect="1"/>
          </p:cNvPicPr>
          <p:nvPr/>
        </p:nvPicPr>
        <p:blipFill>
          <a:blip r:embed="rId3"/>
          <a:stretch>
            <a:fillRect/>
          </a:stretch>
        </p:blipFill>
        <p:spPr>
          <a:xfrm>
            <a:off x="5466188" y="2667714"/>
            <a:ext cx="1259625" cy="1259625"/>
          </a:xfrm>
          <a:prstGeom prst="rect">
            <a:avLst/>
          </a:prstGeom>
        </p:spPr>
      </p:pic>
      <p:sp>
        <p:nvSpPr>
          <p:cNvPr id="4" name="TextBox 3">
            <a:extLst>
              <a:ext uri="{FF2B5EF4-FFF2-40B4-BE49-F238E27FC236}">
                <a16:creationId xmlns:a16="http://schemas.microsoft.com/office/drawing/2014/main" id="{F3844A59-FD94-4AEB-B541-21BF3295D98D}"/>
              </a:ext>
            </a:extLst>
          </p:cNvPr>
          <p:cNvSpPr txBox="1"/>
          <p:nvPr/>
        </p:nvSpPr>
        <p:spPr>
          <a:xfrm>
            <a:off x="376173" y="1867493"/>
            <a:ext cx="4127639" cy="1569469"/>
          </a:xfrm>
          <a:prstGeom prst="rect">
            <a:avLst/>
          </a:prstGeom>
          <a:noFill/>
        </p:spPr>
        <p:txBody>
          <a:bodyPr wrap="square" rtlCol="0">
            <a:spAutoFit/>
          </a:bodyPr>
          <a:lstStyle/>
          <a:p>
            <a:pPr algn="r"/>
            <a:r>
              <a:rPr lang="en-US" sz="3200" dirty="0">
                <a:solidFill>
                  <a:schemeClr val="accent1"/>
                </a:solidFill>
                <a:latin typeface="Raleway ExtraBold"/>
                <a:ea typeface="Raleway ExtraBold"/>
                <a:cs typeface="Raleway ExtraBold"/>
                <a:sym typeface="Raleway ExtraBold"/>
              </a:rPr>
              <a:t>Interface</a:t>
            </a:r>
            <a:r>
              <a:rPr lang="en-US" sz="2400" b="1" dirty="0">
                <a:solidFill>
                  <a:schemeClr val="accent1"/>
                </a:solidFill>
              </a:rPr>
              <a:t> </a:t>
            </a:r>
            <a:br>
              <a:rPr lang="en-US" sz="2400" b="1" dirty="0">
                <a:solidFill>
                  <a:schemeClr val="accent1"/>
                </a:solidFill>
              </a:rPr>
            </a:br>
            <a:r>
              <a:rPr lang="en-US" sz="2133" dirty="0">
                <a:solidFill>
                  <a:schemeClr val="accent1"/>
                </a:solidFill>
                <a:latin typeface="Raleway Light"/>
                <a:ea typeface="Raleway Light"/>
                <a:cs typeface="Raleway Light"/>
              </a:rPr>
              <a:t>Design with the screen in mind</a:t>
            </a:r>
            <a:br>
              <a:rPr lang="en-US" sz="2133" dirty="0">
                <a:solidFill>
                  <a:schemeClr val="accent1"/>
                </a:solidFill>
                <a:latin typeface="Raleway Light"/>
                <a:ea typeface="Raleway Light"/>
                <a:cs typeface="Raleway Light"/>
              </a:rPr>
            </a:br>
            <a:r>
              <a:rPr lang="en-US" sz="2133" i="1" dirty="0">
                <a:latin typeface="Raleway Light"/>
                <a:ea typeface="Raleway Light"/>
                <a:cs typeface="Raleway Light"/>
              </a:rPr>
              <a:t>Enrich viewing experience </a:t>
            </a:r>
          </a:p>
          <a:p>
            <a:pPr algn="r"/>
            <a:r>
              <a:rPr lang="en-US" sz="2133" i="1" dirty="0">
                <a:latin typeface="Raleway Light"/>
                <a:ea typeface="Raleway Light"/>
                <a:cs typeface="Raleway Light"/>
              </a:rPr>
              <a:t>Making an impression</a:t>
            </a:r>
          </a:p>
        </p:txBody>
      </p:sp>
      <p:sp>
        <p:nvSpPr>
          <p:cNvPr id="8" name="TextBox 7">
            <a:extLst>
              <a:ext uri="{FF2B5EF4-FFF2-40B4-BE49-F238E27FC236}">
                <a16:creationId xmlns:a16="http://schemas.microsoft.com/office/drawing/2014/main" id="{B523DC99-55E8-447F-BB6C-259A3D486161}"/>
              </a:ext>
            </a:extLst>
          </p:cNvPr>
          <p:cNvSpPr txBox="1"/>
          <p:nvPr/>
        </p:nvSpPr>
        <p:spPr>
          <a:xfrm>
            <a:off x="8233713" y="1827493"/>
            <a:ext cx="4831008" cy="1569469"/>
          </a:xfrm>
          <a:prstGeom prst="rect">
            <a:avLst/>
          </a:prstGeom>
          <a:noFill/>
        </p:spPr>
        <p:txBody>
          <a:bodyPr wrap="square" rtlCol="0">
            <a:spAutoFit/>
          </a:bodyPr>
          <a:lstStyle/>
          <a:p>
            <a:r>
              <a:rPr lang="en-US" sz="3200" dirty="0">
                <a:solidFill>
                  <a:schemeClr val="accent1"/>
                </a:solidFill>
                <a:latin typeface="Raleway ExtraBold"/>
                <a:ea typeface="Raleway ExtraBold"/>
                <a:cs typeface="Raleway ExtraBold"/>
              </a:rPr>
              <a:t>Globalization </a:t>
            </a:r>
            <a:br>
              <a:rPr lang="en-US" sz="2400" b="1" dirty="0">
                <a:solidFill>
                  <a:schemeClr val="accent1"/>
                </a:solidFill>
              </a:rPr>
            </a:br>
            <a:r>
              <a:rPr lang="en-US" sz="2133" dirty="0">
                <a:solidFill>
                  <a:schemeClr val="accent1"/>
                </a:solidFill>
                <a:latin typeface="Raleway Light"/>
                <a:ea typeface="Raleway Light"/>
                <a:cs typeface="Raleway Light"/>
              </a:rPr>
              <a:t>Improved features</a:t>
            </a:r>
            <a:br>
              <a:rPr lang="en-US" sz="2400" dirty="0">
                <a:latin typeface="Raleway Light"/>
                <a:ea typeface="Raleway Light"/>
                <a:cs typeface="Raleway Light"/>
              </a:rPr>
            </a:br>
            <a:r>
              <a:rPr lang="en-US" sz="2133" i="1" dirty="0">
                <a:latin typeface="Raleway Light"/>
                <a:ea typeface="Raleway Light"/>
                <a:cs typeface="Raleway Light"/>
              </a:rPr>
              <a:t>Design for culture,</a:t>
            </a:r>
          </a:p>
          <a:p>
            <a:r>
              <a:rPr lang="en-US" sz="2133" i="1" dirty="0">
                <a:latin typeface="Raleway Light"/>
                <a:ea typeface="Raleway Light"/>
                <a:cs typeface="Raleway Light"/>
              </a:rPr>
              <a:t>context, and styles</a:t>
            </a:r>
          </a:p>
        </p:txBody>
      </p:sp>
      <p:sp>
        <p:nvSpPr>
          <p:cNvPr id="9" name="TextBox 8">
            <a:extLst>
              <a:ext uri="{FF2B5EF4-FFF2-40B4-BE49-F238E27FC236}">
                <a16:creationId xmlns:a16="http://schemas.microsoft.com/office/drawing/2014/main" id="{321E7B1C-175C-4121-9EF5-96013F2D7374}"/>
              </a:ext>
            </a:extLst>
          </p:cNvPr>
          <p:cNvSpPr txBox="1"/>
          <p:nvPr/>
        </p:nvSpPr>
        <p:spPr>
          <a:xfrm>
            <a:off x="7269518" y="4273741"/>
            <a:ext cx="4250113" cy="1897699"/>
          </a:xfrm>
          <a:prstGeom prst="rect">
            <a:avLst/>
          </a:prstGeom>
          <a:noFill/>
        </p:spPr>
        <p:txBody>
          <a:bodyPr wrap="square" rtlCol="0">
            <a:spAutoFit/>
          </a:bodyPr>
          <a:lstStyle/>
          <a:p>
            <a:r>
              <a:rPr lang="en-US" sz="3200" dirty="0">
                <a:solidFill>
                  <a:schemeClr val="accent1"/>
                </a:solidFill>
                <a:latin typeface="Raleway ExtraBold"/>
                <a:ea typeface="Raleway ExtraBold"/>
                <a:cs typeface="Raleway ExtraBold"/>
              </a:rPr>
              <a:t>Marketing </a:t>
            </a:r>
            <a:br>
              <a:rPr lang="en-US" sz="2400" b="1" dirty="0">
                <a:solidFill>
                  <a:schemeClr val="accent1"/>
                </a:solidFill>
              </a:rPr>
            </a:br>
            <a:r>
              <a:rPr lang="en-US" sz="2133" dirty="0">
                <a:solidFill>
                  <a:schemeClr val="accent1"/>
                </a:solidFill>
                <a:latin typeface="Raleway Light"/>
                <a:ea typeface="Raleway Light"/>
                <a:cs typeface="Raleway Light"/>
              </a:rPr>
              <a:t>Effective advertising</a:t>
            </a:r>
            <a:br>
              <a:rPr lang="en-US" sz="2400" b="1" dirty="0">
                <a:solidFill>
                  <a:schemeClr val="accent1"/>
                </a:solidFill>
              </a:rPr>
            </a:br>
            <a:r>
              <a:rPr lang="en-US" sz="2133" i="1" dirty="0">
                <a:latin typeface="Raleway Light"/>
                <a:ea typeface="Raleway Light"/>
                <a:cs typeface="Raleway Light"/>
              </a:rPr>
              <a:t>Target your budget on what really motivates users to take action</a:t>
            </a:r>
          </a:p>
        </p:txBody>
      </p:sp>
      <p:sp>
        <p:nvSpPr>
          <p:cNvPr id="10" name="TextBox 9">
            <a:extLst>
              <a:ext uri="{FF2B5EF4-FFF2-40B4-BE49-F238E27FC236}">
                <a16:creationId xmlns:a16="http://schemas.microsoft.com/office/drawing/2014/main" id="{CAF56AF0-96C0-4122-9024-19145FE6D42C}"/>
              </a:ext>
            </a:extLst>
          </p:cNvPr>
          <p:cNvSpPr txBox="1"/>
          <p:nvPr/>
        </p:nvSpPr>
        <p:spPr>
          <a:xfrm>
            <a:off x="376173" y="4511589"/>
            <a:ext cx="5490865" cy="1938800"/>
          </a:xfrm>
          <a:prstGeom prst="rect">
            <a:avLst/>
          </a:prstGeom>
          <a:noFill/>
        </p:spPr>
        <p:txBody>
          <a:bodyPr wrap="square" rtlCol="0">
            <a:spAutoFit/>
          </a:bodyPr>
          <a:lstStyle/>
          <a:p>
            <a:pPr algn="r"/>
            <a:r>
              <a:rPr lang="en-US" sz="3200" dirty="0">
                <a:solidFill>
                  <a:schemeClr val="accent1"/>
                </a:solidFill>
                <a:latin typeface="Raleway ExtraBold"/>
                <a:ea typeface="Raleway ExtraBold"/>
                <a:cs typeface="Raleway ExtraBold"/>
              </a:rPr>
              <a:t>Growth</a:t>
            </a:r>
            <a:r>
              <a:rPr lang="en-US" sz="2400" b="1" dirty="0">
                <a:solidFill>
                  <a:schemeClr val="accent1"/>
                </a:solidFill>
              </a:rPr>
              <a:t> </a:t>
            </a:r>
            <a:br>
              <a:rPr lang="en-US" sz="2400" b="1" dirty="0">
                <a:solidFill>
                  <a:schemeClr val="accent1"/>
                </a:solidFill>
              </a:rPr>
            </a:br>
            <a:r>
              <a:rPr lang="en-US" sz="2133" dirty="0">
                <a:solidFill>
                  <a:schemeClr val="accent1"/>
                </a:solidFill>
                <a:latin typeface="Raleway Light"/>
                <a:ea typeface="Raleway Light"/>
                <a:cs typeface="Raleway Light"/>
              </a:rPr>
              <a:t>Campaigning with cross-screen appeal</a:t>
            </a:r>
            <a:br>
              <a:rPr lang="en-US" sz="2400" b="1" dirty="0">
                <a:solidFill>
                  <a:schemeClr val="accent1"/>
                </a:solidFill>
              </a:rPr>
            </a:br>
            <a:r>
              <a:rPr lang="en-US" sz="2133" i="1" dirty="0">
                <a:latin typeface="Raleway Light"/>
                <a:ea typeface="Raleway Light"/>
                <a:cs typeface="Raleway Light"/>
              </a:rPr>
              <a:t>Not only to the right senses but also the right screens</a:t>
            </a:r>
            <a:br>
              <a:rPr lang="en-US" sz="2400" b="1" dirty="0">
                <a:solidFill>
                  <a:schemeClr val="accent1"/>
                </a:solidFill>
              </a:rPr>
            </a:br>
            <a:endParaRPr lang="en-US" sz="2400" dirty="0"/>
          </a:p>
        </p:txBody>
      </p:sp>
      <p:cxnSp>
        <p:nvCxnSpPr>
          <p:cNvPr id="7" name="Straight Connector 6">
            <a:extLst>
              <a:ext uri="{FF2B5EF4-FFF2-40B4-BE49-F238E27FC236}">
                <a16:creationId xmlns:a16="http://schemas.microsoft.com/office/drawing/2014/main" id="{9A626A77-8103-4E32-A9CB-8EE4FDB4A577}"/>
              </a:ext>
            </a:extLst>
          </p:cNvPr>
          <p:cNvCxnSpPr>
            <a:cxnSpLocks/>
          </p:cNvCxnSpPr>
          <p:nvPr/>
        </p:nvCxnSpPr>
        <p:spPr>
          <a:xfrm flipV="1">
            <a:off x="7370185" y="2060066"/>
            <a:ext cx="792395" cy="6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41BA5B-47CF-4E8D-8863-F539A9BF2134}"/>
              </a:ext>
            </a:extLst>
          </p:cNvPr>
          <p:cNvCxnSpPr>
            <a:cxnSpLocks/>
          </p:cNvCxnSpPr>
          <p:nvPr/>
        </p:nvCxnSpPr>
        <p:spPr>
          <a:xfrm>
            <a:off x="4421523" y="2209443"/>
            <a:ext cx="575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89767D-8BBC-414D-B638-899273A64D1C}"/>
              </a:ext>
            </a:extLst>
          </p:cNvPr>
          <p:cNvCxnSpPr>
            <a:cxnSpLocks/>
          </p:cNvCxnSpPr>
          <p:nvPr/>
        </p:nvCxnSpPr>
        <p:spPr>
          <a:xfrm>
            <a:off x="7315200" y="3566017"/>
            <a:ext cx="0" cy="770169"/>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6063A66-5202-4851-81A5-B1D1AD4B1348}"/>
              </a:ext>
            </a:extLst>
          </p:cNvPr>
          <p:cNvSpPr/>
          <p:nvPr/>
        </p:nvSpPr>
        <p:spPr>
          <a:xfrm>
            <a:off x="8122319" y="2011001"/>
            <a:ext cx="111395" cy="1113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5965BE70-2ECF-4CE4-B27B-743FE6995AFB}"/>
              </a:ext>
            </a:extLst>
          </p:cNvPr>
          <p:cNvSpPr/>
          <p:nvPr/>
        </p:nvSpPr>
        <p:spPr>
          <a:xfrm>
            <a:off x="7258791" y="4273740"/>
            <a:ext cx="111395" cy="1113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304EA313-B82B-40E1-BA2C-3456A578D404}"/>
              </a:ext>
            </a:extLst>
          </p:cNvPr>
          <p:cNvSpPr/>
          <p:nvPr/>
        </p:nvSpPr>
        <p:spPr>
          <a:xfrm>
            <a:off x="4392416" y="2153745"/>
            <a:ext cx="111395" cy="1113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8" name="Straight Connector 27">
            <a:extLst>
              <a:ext uri="{FF2B5EF4-FFF2-40B4-BE49-F238E27FC236}">
                <a16:creationId xmlns:a16="http://schemas.microsoft.com/office/drawing/2014/main" id="{79803279-38A5-4EA5-A4C5-40F8FC46E61F}"/>
              </a:ext>
            </a:extLst>
          </p:cNvPr>
          <p:cNvCxnSpPr>
            <a:cxnSpLocks/>
          </p:cNvCxnSpPr>
          <p:nvPr/>
        </p:nvCxnSpPr>
        <p:spPr>
          <a:xfrm flipH="1">
            <a:off x="6725812" y="2066699"/>
            <a:ext cx="644373" cy="835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3C5B32-E8E8-4967-86F6-D5CF52E743E4}"/>
              </a:ext>
            </a:extLst>
          </p:cNvPr>
          <p:cNvCxnSpPr>
            <a:cxnSpLocks/>
          </p:cNvCxnSpPr>
          <p:nvPr/>
        </p:nvCxnSpPr>
        <p:spPr>
          <a:xfrm flipH="1" flipV="1">
            <a:off x="6698320" y="3566017"/>
            <a:ext cx="61616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621F70-777C-43D7-8ECF-C701B4BB4606}"/>
              </a:ext>
            </a:extLst>
          </p:cNvPr>
          <p:cNvCxnSpPr>
            <a:cxnSpLocks/>
          </p:cNvCxnSpPr>
          <p:nvPr/>
        </p:nvCxnSpPr>
        <p:spPr>
          <a:xfrm flipH="1">
            <a:off x="4997001" y="3136724"/>
            <a:ext cx="496683" cy="10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346354F7-B1C1-4C55-9AE0-FFEF9C0FA49B}"/>
              </a:ext>
            </a:extLst>
          </p:cNvPr>
          <p:cNvCxnSpPr>
            <a:cxnSpLocks/>
          </p:cNvCxnSpPr>
          <p:nvPr/>
        </p:nvCxnSpPr>
        <p:spPr>
          <a:xfrm>
            <a:off x="4997003" y="2209443"/>
            <a:ext cx="0" cy="937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F95DC6F-F615-4475-98BE-E0EB779AB5D8}"/>
              </a:ext>
            </a:extLst>
          </p:cNvPr>
          <p:cNvCxnSpPr>
            <a:cxnSpLocks/>
            <a:stCxn id="3" idx="2"/>
          </p:cNvCxnSpPr>
          <p:nvPr/>
        </p:nvCxnSpPr>
        <p:spPr>
          <a:xfrm flipH="1">
            <a:off x="5936200" y="3927339"/>
            <a:ext cx="159800" cy="829973"/>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4C717F2A-929A-422E-B2B4-52630AA35381}"/>
              </a:ext>
            </a:extLst>
          </p:cNvPr>
          <p:cNvSpPr/>
          <p:nvPr/>
        </p:nvSpPr>
        <p:spPr>
          <a:xfrm>
            <a:off x="5879780" y="4701615"/>
            <a:ext cx="111395" cy="1113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5892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26E4-9662-F64A-A299-4807093CCCE7}"/>
              </a:ext>
            </a:extLst>
          </p:cNvPr>
          <p:cNvSpPr>
            <a:spLocks noGrp="1"/>
          </p:cNvSpPr>
          <p:nvPr>
            <p:ph type="title"/>
          </p:nvPr>
        </p:nvSpPr>
        <p:spPr>
          <a:xfrm>
            <a:off x="247135" y="2272947"/>
            <a:ext cx="13014487" cy="1325563"/>
          </a:xfrm>
        </p:spPr>
        <p:txBody>
          <a:bodyPr>
            <a:normAutofit fontScale="90000"/>
          </a:bodyPr>
          <a:lstStyle/>
          <a:p>
            <a:r>
              <a:rPr lang="en-US" sz="4900" i="1" dirty="0">
                <a:solidFill>
                  <a:srgbClr val="0070C0"/>
                </a:solidFill>
                <a:latin typeface="IBM Plex Sans" panose="020B0503050203000203" pitchFamily="34" charset="0"/>
              </a:rPr>
              <a:t>Fairness, Bias, Justice, Equity in AI</a:t>
            </a:r>
            <a:br>
              <a:rPr lang="en-US" i="1" dirty="0">
                <a:latin typeface="IBM Plex Sans" panose="020B0503050203000203" pitchFamily="34" charset="0"/>
              </a:rPr>
            </a:br>
            <a:br>
              <a:rPr lang="en-US" i="1" dirty="0">
                <a:latin typeface="IBM Plex Sans" panose="020B0503050203000203" pitchFamily="34" charset="0"/>
              </a:rPr>
            </a:br>
            <a:r>
              <a:rPr lang="en-US" sz="2200" b="1" dirty="0">
                <a:latin typeface="IBM Plex Sans" panose="020B0503050203000203" pitchFamily="34" charset="0"/>
              </a:rPr>
              <a:t>Collaborators : </a:t>
            </a:r>
            <a:br>
              <a:rPr lang="en-US" sz="2200" b="1" dirty="0">
                <a:latin typeface="IBM Plex Sans" panose="020B0503050203000203" pitchFamily="34" charset="0"/>
              </a:rPr>
            </a:br>
            <a:r>
              <a:rPr lang="en-US" sz="2200" i="1" dirty="0">
                <a:latin typeface="IBM Plex Sans" panose="020B0503050203000203" pitchFamily="34" charset="0"/>
              </a:rPr>
              <a:t>Professor Lynette </a:t>
            </a:r>
            <a:r>
              <a:rPr lang="en-US" sz="2200" i="1" dirty="0" err="1">
                <a:latin typeface="IBM Plex Sans" panose="020B0503050203000203" pitchFamily="34" charset="0"/>
              </a:rPr>
              <a:t>Yarger</a:t>
            </a:r>
            <a:r>
              <a:rPr lang="en-US" sz="2200" i="1" dirty="0">
                <a:latin typeface="IBM Plex Sans" panose="020B0503050203000203" pitchFamily="34" charset="0"/>
              </a:rPr>
              <a:t>, Penn State</a:t>
            </a:r>
            <a:br>
              <a:rPr lang="en-US" sz="2200" i="1" dirty="0">
                <a:latin typeface="IBM Plex Sans" panose="020B0503050203000203" pitchFamily="34" charset="0"/>
              </a:rPr>
            </a:br>
            <a:r>
              <a:rPr lang="en-US" sz="2200" i="1" dirty="0">
                <a:latin typeface="IBM Plex Sans" panose="020B0503050203000203" pitchFamily="34" charset="0"/>
              </a:rPr>
              <a:t>Professor Payton Fay, North Carolina State University</a:t>
            </a:r>
            <a:br>
              <a:rPr lang="en-US" sz="2200" i="1" dirty="0">
                <a:latin typeface="IBM Plex Sans" panose="020B0503050203000203" pitchFamily="34" charset="0"/>
              </a:rPr>
            </a:br>
            <a:r>
              <a:rPr lang="en-US" sz="2200" i="1" dirty="0">
                <a:latin typeface="IBM Plex Sans" panose="020B0503050203000203" pitchFamily="34" charset="0"/>
              </a:rPr>
              <a:t>Dr. </a:t>
            </a:r>
            <a:r>
              <a:rPr lang="en-US" sz="2200" i="1" dirty="0" err="1">
                <a:latin typeface="IBM Plex Sans" panose="020B0503050203000203" pitchFamily="34" charset="0"/>
              </a:rPr>
              <a:t>Sainyam</a:t>
            </a:r>
            <a:r>
              <a:rPr lang="en-US" sz="2200" i="1" dirty="0">
                <a:latin typeface="IBM Plex Sans" panose="020B0503050203000203" pitchFamily="34" charset="0"/>
              </a:rPr>
              <a:t> </a:t>
            </a:r>
            <a:r>
              <a:rPr lang="en-US" sz="2200" i="1" dirty="0" err="1">
                <a:latin typeface="IBM Plex Sans" panose="020B0503050203000203" pitchFamily="34" charset="0"/>
              </a:rPr>
              <a:t>Galhotra</a:t>
            </a:r>
            <a:r>
              <a:rPr lang="en-US" sz="2200" i="1" dirty="0">
                <a:latin typeface="IBM Plex Sans" panose="020B0503050203000203" pitchFamily="34" charset="0"/>
              </a:rPr>
              <a:t>, </a:t>
            </a:r>
            <a:r>
              <a:rPr lang="en-US" sz="2200" i="1" dirty="0" err="1">
                <a:latin typeface="IBM Plex Sans" panose="020B0503050203000203" pitchFamily="34" charset="0"/>
              </a:rPr>
              <a:t>PostDoc</a:t>
            </a:r>
            <a:r>
              <a:rPr lang="en-US" sz="2200" i="1" dirty="0">
                <a:latin typeface="IBM Plex Sans" panose="020B0503050203000203" pitchFamily="34" charset="0"/>
              </a:rPr>
              <a:t> @The University of Chicago</a:t>
            </a:r>
            <a:br>
              <a:rPr lang="en-US" sz="2200" i="1" dirty="0">
                <a:latin typeface="IBM Plex Sans" panose="020B0503050203000203" pitchFamily="34" charset="0"/>
              </a:rPr>
            </a:br>
            <a:endParaRPr lang="en-US" sz="2200" i="1" dirty="0">
              <a:latin typeface="IBM Plex Sans" panose="020B0503050203000203" pitchFamily="34" charset="0"/>
            </a:endParaRPr>
          </a:p>
        </p:txBody>
      </p:sp>
    </p:spTree>
    <p:extLst>
      <p:ext uri="{BB962C8B-B14F-4D97-AF65-F5344CB8AC3E}">
        <p14:creationId xmlns:p14="http://schemas.microsoft.com/office/powerpoint/2010/main" val="3854549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7FC6-8D17-481A-AB43-7E73D555672F}"/>
              </a:ext>
            </a:extLst>
          </p:cNvPr>
          <p:cNvSpPr>
            <a:spLocks noGrp="1"/>
          </p:cNvSpPr>
          <p:nvPr>
            <p:ph type="title"/>
          </p:nvPr>
        </p:nvSpPr>
        <p:spPr/>
        <p:txBody>
          <a:bodyPr>
            <a:normAutofit/>
          </a:bodyPr>
          <a:lstStyle/>
          <a:p>
            <a:r>
              <a:rPr lang="en-US" sz="4000" i="1" dirty="0">
                <a:solidFill>
                  <a:srgbClr val="0070C0"/>
                </a:solidFill>
                <a:latin typeface="IBM Plex Sans" panose="020B0503050203000203" pitchFamily="34" charset="0"/>
              </a:rPr>
              <a:t>Others….</a:t>
            </a:r>
          </a:p>
        </p:txBody>
      </p:sp>
    </p:spTree>
    <p:extLst>
      <p:ext uri="{BB962C8B-B14F-4D97-AF65-F5344CB8AC3E}">
        <p14:creationId xmlns:p14="http://schemas.microsoft.com/office/powerpoint/2010/main" val="536605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07" t="10078" r="3785" b="10271"/>
          <a:stretch/>
        </p:blipFill>
        <p:spPr>
          <a:xfrm>
            <a:off x="1687063" y="1256193"/>
            <a:ext cx="8486400" cy="5051007"/>
          </a:xfrm>
          <a:prstGeom prst="rect">
            <a:avLst/>
          </a:prstGeom>
        </p:spPr>
      </p:pic>
      <p:sp>
        <p:nvSpPr>
          <p:cNvPr id="7" name="Shape 63"/>
          <p:cNvSpPr txBox="1">
            <a:spLocks/>
          </p:cNvSpPr>
          <p:nvPr/>
        </p:nvSpPr>
        <p:spPr>
          <a:xfrm>
            <a:off x="709248" y="613768"/>
            <a:ext cx="7031581" cy="893489"/>
          </a:xfrm>
          <a:prstGeom prst="rect">
            <a:avLst/>
          </a:prstGeom>
          <a:noFill/>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b="1" dirty="0">
                <a:solidFill>
                  <a:srgbClr val="0070C0"/>
                </a:solidFill>
                <a:latin typeface="IBM Plex Sans" panose="020B0503050203000203" pitchFamily="34" charset="0"/>
                <a:cs typeface="Arial" charset="0"/>
                <a:sym typeface="Raleway ExtraBold"/>
              </a:rPr>
              <a:t>HCI in different ways</a:t>
            </a:r>
          </a:p>
        </p:txBody>
      </p:sp>
    </p:spTree>
    <p:extLst>
      <p:ext uri="{BB962C8B-B14F-4D97-AF65-F5344CB8AC3E}">
        <p14:creationId xmlns:p14="http://schemas.microsoft.com/office/powerpoint/2010/main" val="60930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24" y="807367"/>
            <a:ext cx="7730376" cy="5465032"/>
          </a:xfrm>
          <a:prstGeom prst="rect">
            <a:avLst/>
          </a:prstGeom>
        </p:spPr>
      </p:pic>
      <p:sp>
        <p:nvSpPr>
          <p:cNvPr id="6" name="TextBox 5"/>
          <p:cNvSpPr txBox="1"/>
          <p:nvPr/>
        </p:nvSpPr>
        <p:spPr>
          <a:xfrm>
            <a:off x="8995200" y="2620800"/>
            <a:ext cx="2477333" cy="1077026"/>
          </a:xfrm>
          <a:prstGeom prst="rect">
            <a:avLst/>
          </a:prstGeom>
          <a:noFill/>
        </p:spPr>
        <p:txBody>
          <a:bodyPr wrap="square" rtlCol="0">
            <a:spAutoFit/>
          </a:bodyPr>
          <a:lstStyle/>
          <a:p>
            <a:r>
              <a:rPr lang="en-US" sz="2133" b="1" dirty="0">
                <a:latin typeface="Raleway Light"/>
                <a:ea typeface="Raleway Light"/>
                <a:cs typeface="Raleway Light"/>
                <a:sym typeface="Raleway ExtraBold"/>
              </a:rPr>
              <a:t>Founder</a:t>
            </a:r>
          </a:p>
          <a:p>
            <a:r>
              <a:rPr lang="en-US" sz="2133" i="1" dirty="0">
                <a:solidFill>
                  <a:schemeClr val="accent1"/>
                </a:solidFill>
                <a:latin typeface="Raleway Light"/>
                <a:ea typeface="Raleway Light"/>
                <a:cs typeface="Raleway Light"/>
                <a:sym typeface="Raleway ExtraBold"/>
              </a:rPr>
              <a:t>https://www.facebook.com/HCIIN/</a:t>
            </a:r>
          </a:p>
        </p:txBody>
      </p:sp>
    </p:spTree>
    <p:extLst>
      <p:ext uri="{BB962C8B-B14F-4D97-AF65-F5344CB8AC3E}">
        <p14:creationId xmlns:p14="http://schemas.microsoft.com/office/powerpoint/2010/main" val="44087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1030" name="Picture 6">
            <a:extLst>
              <a:ext uri="{FF2B5EF4-FFF2-40B4-BE49-F238E27FC236}">
                <a16:creationId xmlns:a16="http://schemas.microsoft.com/office/drawing/2014/main" id="{3243BE6C-1B76-4E92-BCDC-548EC785F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51" r="24368" b="-1"/>
          <a:stretch/>
        </p:blipFill>
        <p:spPr bwMode="auto">
          <a:xfrm>
            <a:off x="2636108" y="10"/>
            <a:ext cx="3047980" cy="6858000"/>
          </a:xfrm>
          <a:prstGeom prst="rect">
            <a:avLst/>
          </a:prstGeom>
          <a:solidFill>
            <a:srgbClr val="FFFFFF"/>
          </a:solidFill>
        </p:spPr>
      </p:pic>
      <p:pic>
        <p:nvPicPr>
          <p:cNvPr id="1028" name="Picture 4" descr="Photo of Lynette (Kvasny) Yarger">
            <a:extLst>
              <a:ext uri="{FF2B5EF4-FFF2-40B4-BE49-F238E27FC236}">
                <a16:creationId xmlns:a16="http://schemas.microsoft.com/office/drawing/2014/main" id="{0E17D8FE-BC47-433F-BE9A-51F9A4508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28" r="24528"/>
          <a:stretch/>
        </p:blipFill>
        <p:spPr bwMode="auto">
          <a:xfrm>
            <a:off x="-411892" y="10"/>
            <a:ext cx="3048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hoto of John M. Carroll">
            <a:extLst>
              <a:ext uri="{FF2B5EF4-FFF2-40B4-BE49-F238E27FC236}">
                <a16:creationId xmlns:a16="http://schemas.microsoft.com/office/drawing/2014/main" id="{77F6A57E-92B3-4819-9AE2-9020004EE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78" r="24778"/>
          <a:stretch/>
        </p:blipFill>
        <p:spPr bwMode="auto">
          <a:xfrm>
            <a:off x="5684088" y="20"/>
            <a:ext cx="3048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Slide Number Placeholder 2">
            <a:extLst>
              <a:ext uri="{FF2B5EF4-FFF2-40B4-BE49-F238E27FC236}">
                <a16:creationId xmlns:a16="http://schemas.microsoft.com/office/drawing/2014/main" id="{FFF9CC34-168B-4F13-9F90-24F9AD0807F8}"/>
              </a:ext>
            </a:extLst>
          </p:cNvPr>
          <p:cNvSpPr>
            <a:spLocks noGrp="1"/>
          </p:cNvSpPr>
          <p:nvPr>
            <p:ph type="sldNum" sz="quarter" idx="10"/>
          </p:nvPr>
        </p:nvSpPr>
        <p:spPr>
          <a:xfrm>
            <a:off x="9144000" y="6435307"/>
            <a:ext cx="2743200" cy="182880"/>
          </a:xfrm>
        </p:spPr>
        <p:txBody>
          <a:bodyPr anchor="ctr">
            <a:normAutofit/>
          </a:bodyPr>
          <a:lstStyle/>
          <a:p>
            <a:pPr>
              <a:spcAft>
                <a:spcPts val="600"/>
              </a:spcAft>
            </a:pPr>
            <a:fld id="{D0BE6F14-FF48-0F4F-A8AA-2E3F25371E4A}" type="slidenum">
              <a:rPr lang="en-US" smtClean="0"/>
              <a:pPr>
                <a:spcAft>
                  <a:spcPts val="600"/>
                </a:spcAft>
              </a:pPr>
              <a:t>43</a:t>
            </a:fld>
            <a:endParaRPr lang="en-US"/>
          </a:p>
        </p:txBody>
      </p:sp>
      <p:sp>
        <p:nvSpPr>
          <p:cNvPr id="77" name="Footer Placeholder 3">
            <a:extLst>
              <a:ext uri="{FF2B5EF4-FFF2-40B4-BE49-F238E27FC236}">
                <a16:creationId xmlns:a16="http://schemas.microsoft.com/office/drawing/2014/main" id="{0C0747B5-4ADE-4B00-A7E0-79B0568052FF}"/>
              </a:ext>
            </a:extLst>
          </p:cNvPr>
          <p:cNvSpPr>
            <a:spLocks noGrp="1"/>
          </p:cNvSpPr>
          <p:nvPr>
            <p:ph type="ftr" sz="quarter" idx="4294967295"/>
          </p:nvPr>
        </p:nvSpPr>
        <p:spPr>
          <a:xfrm>
            <a:off x="304800" y="6435307"/>
            <a:ext cx="8534400" cy="182880"/>
          </a:xfrm>
        </p:spPr>
        <p:txBody>
          <a:bodyPr/>
          <a:lstStyle/>
          <a:p>
            <a:pPr>
              <a:spcAft>
                <a:spcPts val="600"/>
              </a:spcAft>
            </a:pPr>
            <a:r>
              <a:rPr lang="de-DE"/>
              <a:t>IBM Confidential</a:t>
            </a:r>
            <a:endParaRPr lang="en-US"/>
          </a:p>
        </p:txBody>
      </p:sp>
      <p:pic>
        <p:nvPicPr>
          <p:cNvPr id="1032" name="Picture 8" descr="Information Science and Technology Club | Welcome to the IST Club website  at sites.psu!">
            <a:extLst>
              <a:ext uri="{FF2B5EF4-FFF2-40B4-BE49-F238E27FC236}">
                <a16:creationId xmlns:a16="http://schemas.microsoft.com/office/drawing/2014/main" id="{6418BBAD-69CF-48CB-A518-E383B2A4FF05}"/>
              </a:ext>
            </a:extLst>
          </p:cNvPr>
          <p:cNvPicPr>
            <a:picLocks noGrp="1" noChangeAspect="1" noChangeArrowheads="1"/>
          </p:cNvPicPr>
          <p:nvPr>
            <p:ph sz="quarter" idx="22"/>
          </p:nvPr>
        </p:nvPicPr>
        <p:blipFill>
          <a:blip r:embed="rId6">
            <a:extLst>
              <a:ext uri="{28A0092B-C50C-407E-A947-70E740481C1C}">
                <a14:useLocalDpi xmlns:a14="http://schemas.microsoft.com/office/drawing/2010/main" val="0"/>
              </a:ext>
            </a:extLst>
          </a:blip>
          <a:srcRect/>
          <a:stretch>
            <a:fillRect/>
          </a:stretch>
        </p:blipFill>
        <p:spPr bwMode="auto">
          <a:xfrm>
            <a:off x="8732068" y="19"/>
            <a:ext cx="3459932" cy="20707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igham Young University">
            <a:extLst>
              <a:ext uri="{FF2B5EF4-FFF2-40B4-BE49-F238E27FC236}">
                <a16:creationId xmlns:a16="http://schemas.microsoft.com/office/drawing/2014/main" id="{3423B3AF-54A2-403D-BFA1-A82D33336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68" y="2070788"/>
            <a:ext cx="3459932" cy="17052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earch internship ‒ International ‐ EPFL">
            <a:extLst>
              <a:ext uri="{FF2B5EF4-FFF2-40B4-BE49-F238E27FC236}">
                <a16:creationId xmlns:a16="http://schemas.microsoft.com/office/drawing/2014/main" id="{A2FA06D9-9E8C-4944-99BC-C08CCA1228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2068" y="3756954"/>
            <a:ext cx="3459932" cy="19462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TS gives marketing team “approved messaging” on cuts during Open Week -  Honi Soit">
            <a:extLst>
              <a:ext uri="{FF2B5EF4-FFF2-40B4-BE49-F238E27FC236}">
                <a16:creationId xmlns:a16="http://schemas.microsoft.com/office/drawing/2014/main" id="{32DE17AE-ADF7-407D-982F-B8F80CAEEB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2088" y="5673516"/>
            <a:ext cx="3459912" cy="118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33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970008-226C-0141-9207-7BFB335EA1C0}"/>
              </a:ext>
            </a:extLst>
          </p:cNvPr>
          <p:cNvSpPr>
            <a:spLocks noGrp="1"/>
          </p:cNvSpPr>
          <p:nvPr>
            <p:ph idx="1"/>
          </p:nvPr>
        </p:nvSpPr>
        <p:spPr>
          <a:xfrm>
            <a:off x="956805" y="2625970"/>
            <a:ext cx="10517440" cy="1901025"/>
          </a:xfrm>
        </p:spPr>
        <p:txBody>
          <a:bodyPr anchor="ctr">
            <a:noAutofit/>
          </a:bodyPr>
          <a:lstStyle/>
          <a:p>
            <a:pPr algn="ctr"/>
            <a:endParaRPr lang="en-US" sz="1800" dirty="0">
              <a:latin typeface="PT Sans" panose="020B0503020203020204" pitchFamily="34" charset="77"/>
            </a:endParaRPr>
          </a:p>
          <a:p>
            <a:pPr algn="ctr"/>
            <a:r>
              <a:rPr lang="en-US" sz="1800" b="1" dirty="0">
                <a:solidFill>
                  <a:schemeClr val="bg2"/>
                </a:solidFill>
                <a:latin typeface="PT Sans" panose="020B0503020203020204" pitchFamily="34" charset="77"/>
              </a:rPr>
              <a:t>Disclaimer</a:t>
            </a:r>
            <a:br>
              <a:rPr lang="en-US" sz="1800" dirty="0">
                <a:solidFill>
                  <a:schemeClr val="bg2"/>
                </a:solidFill>
                <a:latin typeface="PT Sans" panose="020B0503020203020204" pitchFamily="34" charset="77"/>
              </a:rPr>
            </a:br>
            <a:r>
              <a:rPr lang="en-US" sz="1800" dirty="0">
                <a:solidFill>
                  <a:schemeClr val="bg2"/>
                </a:solidFill>
                <a:latin typeface="PT Sans" panose="020B0503020203020204" pitchFamily="34" charset="77"/>
              </a:rPr>
              <a:t>The views in this presentation are my own and don't necessarily represent </a:t>
            </a:r>
            <a:br>
              <a:rPr lang="en-US" sz="1800" dirty="0">
                <a:solidFill>
                  <a:schemeClr val="bg2"/>
                </a:solidFill>
                <a:latin typeface="PT Sans" panose="020B0503020203020204" pitchFamily="34" charset="77"/>
              </a:rPr>
            </a:br>
            <a:r>
              <a:rPr lang="en-US" sz="1800" dirty="0">
                <a:solidFill>
                  <a:schemeClr val="bg2"/>
                </a:solidFill>
                <a:latin typeface="PT Sans" panose="020B0503020203020204" pitchFamily="34" charset="77"/>
              </a:rPr>
              <a:t>the positions, strategies or opinions of Takeda, IBM, Harvard, and/or Penn State. I intend to attribute full citations to any images, quotes, texts, surveys that I have used to the original authors and publishers. If I’ve missed anything that is purely unintentional. </a:t>
            </a:r>
          </a:p>
          <a:p>
            <a:pPr marL="0" indent="0" algn="ctr">
              <a:spcBef>
                <a:spcPts val="0"/>
              </a:spcBef>
              <a:buNone/>
            </a:pPr>
            <a:endParaRPr lang="en-US" sz="2400" dirty="0">
              <a:solidFill>
                <a:schemeClr val="bg2"/>
              </a:solidFill>
              <a:latin typeface="PT Sans" panose="020B0503020203020204" pitchFamily="34" charset="77"/>
            </a:endParaRPr>
          </a:p>
          <a:p>
            <a:pPr marL="0" indent="0" algn="ctr">
              <a:spcBef>
                <a:spcPts val="0"/>
              </a:spcBef>
              <a:buNone/>
            </a:pPr>
            <a:r>
              <a:rPr lang="en-US" sz="2400" dirty="0">
                <a:solidFill>
                  <a:schemeClr val="bg2"/>
                </a:solidFill>
                <a:latin typeface="PT Sans" panose="020B0503020203020204" pitchFamily="34" charset="77"/>
              </a:rPr>
              <a:t>@bikalpaN</a:t>
            </a:r>
          </a:p>
          <a:p>
            <a:pPr marL="0" indent="0" algn="ctr">
              <a:spcBef>
                <a:spcPts val="0"/>
              </a:spcBef>
              <a:buNone/>
            </a:pPr>
            <a:r>
              <a:rPr lang="en-US" sz="2400" dirty="0">
                <a:solidFill>
                  <a:schemeClr val="bg2"/>
                </a:solidFill>
                <a:latin typeface="PT Sans" panose="020B0503020203020204" pitchFamily="34" charset="77"/>
              </a:rPr>
              <a:t>bikalpaBneupane@gmail.com</a:t>
            </a:r>
          </a:p>
          <a:p>
            <a:pPr marL="0" indent="0" algn="ctr">
              <a:spcBef>
                <a:spcPts val="0"/>
              </a:spcBef>
              <a:buNone/>
            </a:pPr>
            <a:r>
              <a:rPr lang="en-US" sz="2400" dirty="0" err="1">
                <a:solidFill>
                  <a:schemeClr val="bg2"/>
                </a:solidFill>
                <a:latin typeface="PT Sans" panose="020B0503020203020204" pitchFamily="34" charset="77"/>
              </a:rPr>
              <a:t>bneupane@fas</a:t>
            </a:r>
            <a:r>
              <a:rPr lang="en-US" sz="2400" dirty="0">
                <a:solidFill>
                  <a:schemeClr val="bg2"/>
                </a:solidFill>
                <a:latin typeface="PT Sans" panose="020B0503020203020204" pitchFamily="34" charset="77"/>
              </a:rPr>
              <a:t>. </a:t>
            </a:r>
            <a:r>
              <a:rPr lang="en-US" sz="2400" dirty="0" err="1">
                <a:solidFill>
                  <a:schemeClr val="bg2"/>
                </a:solidFill>
                <a:latin typeface="PT Sans" panose="020B0503020203020204" pitchFamily="34" charset="77"/>
              </a:rPr>
              <a:t>harvard.edu</a:t>
            </a:r>
            <a:endParaRPr lang="en-US" sz="2400" dirty="0">
              <a:solidFill>
                <a:schemeClr val="bg2"/>
              </a:solidFill>
              <a:latin typeface="PT Sans" panose="020B0503020203020204" pitchFamily="34" charset="77"/>
            </a:endParaRPr>
          </a:p>
          <a:p>
            <a:pPr marL="0" indent="0" algn="ctr">
              <a:buNone/>
            </a:pPr>
            <a:endParaRPr lang="en-US" sz="1800" dirty="0">
              <a:latin typeface="PT Sans" panose="020B0503020203020204" pitchFamily="34" charset="77"/>
            </a:endParaRPr>
          </a:p>
        </p:txBody>
      </p:sp>
      <p:pic>
        <p:nvPicPr>
          <p:cNvPr id="7" name="Graphic 6" descr="Web Design">
            <a:extLst>
              <a:ext uri="{FF2B5EF4-FFF2-40B4-BE49-F238E27FC236}">
                <a16:creationId xmlns:a16="http://schemas.microsoft.com/office/drawing/2014/main" id="{9E5CC1E8-696E-41C7-BC62-5A959CAB9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4477" y="181870"/>
            <a:ext cx="2091231" cy="2091231"/>
          </a:xfrm>
          <a:prstGeom prst="rect">
            <a:avLst/>
          </a:prstGeom>
        </p:spPr>
      </p:pic>
    </p:spTree>
    <p:extLst>
      <p:ext uri="{BB962C8B-B14F-4D97-AF65-F5344CB8AC3E}">
        <p14:creationId xmlns:p14="http://schemas.microsoft.com/office/powerpoint/2010/main" val="97957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305B-225F-9443-BAC5-25AE0CE16856}"/>
              </a:ext>
            </a:extLst>
          </p:cNvPr>
          <p:cNvSpPr>
            <a:spLocks noGrp="1"/>
          </p:cNvSpPr>
          <p:nvPr>
            <p:ph type="title"/>
          </p:nvPr>
        </p:nvSpPr>
        <p:spPr>
          <a:xfrm>
            <a:off x="3450772" y="0"/>
            <a:ext cx="10515600" cy="1325563"/>
          </a:xfrm>
        </p:spPr>
        <p:txBody>
          <a:bodyPr>
            <a:normAutofit/>
          </a:bodyPr>
          <a:lstStyle/>
          <a:p>
            <a:r>
              <a:rPr lang="en-US" sz="2400" b="1" dirty="0">
                <a:latin typeface="PT Sans" panose="020B0503020203020204" pitchFamily="34" charset="77"/>
              </a:rPr>
              <a:t>How do I identify use cases for ML or NLP?</a:t>
            </a:r>
          </a:p>
        </p:txBody>
      </p:sp>
      <p:sp>
        <p:nvSpPr>
          <p:cNvPr id="6" name="Content Placeholder 8">
            <a:extLst>
              <a:ext uri="{FF2B5EF4-FFF2-40B4-BE49-F238E27FC236}">
                <a16:creationId xmlns:a16="http://schemas.microsoft.com/office/drawing/2014/main" id="{085A8702-4FAE-5F41-B091-6E57A81042C4}"/>
              </a:ext>
            </a:extLst>
          </p:cNvPr>
          <p:cNvSpPr txBox="1">
            <a:spLocks/>
          </p:cNvSpPr>
          <p:nvPr/>
        </p:nvSpPr>
        <p:spPr>
          <a:xfrm>
            <a:off x="1003300" y="1690688"/>
            <a:ext cx="4572000" cy="2571750"/>
          </a:xfrm>
          <a:prstGeom prst="rect">
            <a:avLst/>
          </a:prstGeom>
          <a:solidFill>
            <a:srgbClr val="031857"/>
          </a:solidFill>
        </p:spPr>
        <p:txBody>
          <a:bodyPr anchor="t"/>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bg2"/>
                </a:solidFill>
                <a:latin typeface="IBM Plex Sans SemiBold" charset="0"/>
                <a:ea typeface="IBM Plex Sans SemiBold" charset="0"/>
                <a:cs typeface="IBM Plex Sans SemiBold" charset="0"/>
              </a:rPr>
              <a:t>The Problems</a:t>
            </a:r>
          </a:p>
          <a:p>
            <a:pPr marL="457200" indent="-457200">
              <a:buFont typeface="+mj-lt"/>
              <a:buAutoNum type="arabicPeriod"/>
            </a:pPr>
            <a:r>
              <a:rPr lang="en-US" sz="2000" dirty="0">
                <a:solidFill>
                  <a:schemeClr val="bg2"/>
                </a:solidFill>
                <a:latin typeface="IBM Plex Sans Light" charset="0"/>
                <a:ea typeface="IBM Plex Sans Light" charset="0"/>
                <a:cs typeface="IBM Plex Sans Light" charset="0"/>
              </a:rPr>
              <a:t>Too much time spent on manually/inefficiently parsing data </a:t>
            </a:r>
          </a:p>
          <a:p>
            <a:pPr marL="457200" indent="-457200">
              <a:buFont typeface="+mj-lt"/>
              <a:buAutoNum type="arabicPeriod"/>
            </a:pPr>
            <a:r>
              <a:rPr lang="en-US" sz="2000" dirty="0">
                <a:solidFill>
                  <a:schemeClr val="bg2"/>
                </a:solidFill>
                <a:latin typeface="IBM Plex Sans Light" charset="0"/>
                <a:ea typeface="IBM Plex Sans Light" charset="0"/>
                <a:cs typeface="IBM Plex Sans Light" charset="0"/>
              </a:rPr>
              <a:t>Inability to mine unstructured data quickly </a:t>
            </a:r>
          </a:p>
          <a:p>
            <a:pPr marL="457200" indent="-457200">
              <a:buFont typeface="+mj-lt"/>
              <a:buAutoNum type="arabicPeriod"/>
            </a:pPr>
            <a:r>
              <a:rPr lang="en-US" sz="2000" dirty="0">
                <a:solidFill>
                  <a:schemeClr val="bg2"/>
                </a:solidFill>
                <a:latin typeface="IBM Plex Sans Light" charset="0"/>
                <a:ea typeface="IBM Plex Sans Light" charset="0"/>
                <a:cs typeface="IBM Plex Sans Light" charset="0"/>
              </a:rPr>
              <a:t>Lack of skills in machine learning</a:t>
            </a:r>
          </a:p>
        </p:txBody>
      </p:sp>
      <p:sp>
        <p:nvSpPr>
          <p:cNvPr id="8" name="Content Placeholder 8">
            <a:extLst>
              <a:ext uri="{FF2B5EF4-FFF2-40B4-BE49-F238E27FC236}">
                <a16:creationId xmlns:a16="http://schemas.microsoft.com/office/drawing/2014/main" id="{848107CD-E321-2443-95D2-9B833DA4E9D5}"/>
              </a:ext>
            </a:extLst>
          </p:cNvPr>
          <p:cNvSpPr txBox="1">
            <a:spLocks/>
          </p:cNvSpPr>
          <p:nvPr/>
        </p:nvSpPr>
        <p:spPr>
          <a:xfrm>
            <a:off x="5575299" y="4262438"/>
            <a:ext cx="4571999" cy="1907271"/>
          </a:xfrm>
          <a:prstGeom prst="rect">
            <a:avLst/>
          </a:prstGeom>
          <a:solidFill>
            <a:srgbClr val="002060"/>
          </a:solidFill>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bg1"/>
                </a:solidFill>
                <a:latin typeface="IBM Plex Sans SemiBold" charset="0"/>
                <a:ea typeface="IBM Plex Sans SemiBold" charset="0"/>
                <a:cs typeface="IBM Plex Sans SemiBold" charset="0"/>
              </a:rPr>
              <a:t>The Result</a:t>
            </a:r>
          </a:p>
          <a:p>
            <a:pPr marL="457200" indent="-457200">
              <a:buFont typeface="+mj-lt"/>
              <a:buAutoNum type="arabicPeriod"/>
            </a:pPr>
            <a:r>
              <a:rPr lang="en-US" sz="2000" dirty="0">
                <a:solidFill>
                  <a:schemeClr val="bg1"/>
                </a:solidFill>
                <a:latin typeface="IBM Plex Sans Light" charset="0"/>
                <a:ea typeface="IBM Plex Sans Light" charset="0"/>
                <a:cs typeface="IBM Plex Sans Light" charset="0"/>
              </a:rPr>
              <a:t>Lost revenue</a:t>
            </a:r>
          </a:p>
          <a:p>
            <a:pPr marL="457200" indent="-457200">
              <a:buFont typeface="+mj-lt"/>
              <a:buAutoNum type="arabicPeriod"/>
            </a:pPr>
            <a:r>
              <a:rPr lang="en-US" sz="2000" dirty="0">
                <a:solidFill>
                  <a:schemeClr val="bg1"/>
                </a:solidFill>
                <a:latin typeface="IBM Plex Sans Light" charset="0"/>
                <a:ea typeface="IBM Plex Sans Light" charset="0"/>
                <a:cs typeface="IBM Plex Sans Light" charset="0"/>
              </a:rPr>
              <a:t>Missed opportunities</a:t>
            </a:r>
          </a:p>
          <a:p>
            <a:pPr marL="457200" indent="-457200">
              <a:buFont typeface="+mj-lt"/>
              <a:buAutoNum type="arabicPeriod"/>
            </a:pPr>
            <a:r>
              <a:rPr lang="en-US" sz="2000" dirty="0">
                <a:solidFill>
                  <a:schemeClr val="bg1"/>
                </a:solidFill>
                <a:latin typeface="IBM Plex Sans Light" charset="0"/>
                <a:ea typeface="IBM Plex Sans Light" charset="0"/>
                <a:cs typeface="IBM Plex Sans Light" charset="0"/>
              </a:rPr>
              <a:t>Increased costs</a:t>
            </a:r>
          </a:p>
        </p:txBody>
      </p:sp>
      <p:sp>
        <p:nvSpPr>
          <p:cNvPr id="9" name="Rectangle 8">
            <a:extLst>
              <a:ext uri="{FF2B5EF4-FFF2-40B4-BE49-F238E27FC236}">
                <a16:creationId xmlns:a16="http://schemas.microsoft.com/office/drawing/2014/main" id="{9AF3A255-8172-7540-8569-348AA2F15380}"/>
              </a:ext>
            </a:extLst>
          </p:cNvPr>
          <p:cNvSpPr/>
          <p:nvPr/>
        </p:nvSpPr>
        <p:spPr>
          <a:xfrm>
            <a:off x="838200" y="6476469"/>
            <a:ext cx="9829800" cy="276999"/>
          </a:xfrm>
          <a:prstGeom prst="rect">
            <a:avLst/>
          </a:prstGeom>
        </p:spPr>
        <p:txBody>
          <a:bodyPr wrap="square">
            <a:spAutoFit/>
          </a:bodyPr>
          <a:lstStyle/>
          <a:p>
            <a:r>
              <a:rPr lang="en-US" sz="1200" i="1" dirty="0">
                <a:latin typeface="PT Sans" panose="020B0503020203020204" pitchFamily="34" charset="77"/>
              </a:rPr>
              <a:t>https://</a:t>
            </a:r>
            <a:r>
              <a:rPr lang="en-US" sz="1200" i="1" dirty="0" err="1">
                <a:latin typeface="PT Sans" panose="020B0503020203020204" pitchFamily="34" charset="77"/>
              </a:rPr>
              <a:t>www.marketsandmarkets.com</a:t>
            </a:r>
            <a:r>
              <a:rPr lang="en-US" sz="1200" i="1" dirty="0">
                <a:latin typeface="PT Sans" panose="020B0503020203020204" pitchFamily="34" charset="77"/>
              </a:rPr>
              <a:t>/Market-Reports/natural-language-processing-nlp-825.html</a:t>
            </a:r>
          </a:p>
        </p:txBody>
      </p:sp>
    </p:spTree>
    <p:extLst>
      <p:ext uri="{BB962C8B-B14F-4D97-AF65-F5344CB8AC3E}">
        <p14:creationId xmlns:p14="http://schemas.microsoft.com/office/powerpoint/2010/main" val="372780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5E30-F36B-FE45-A313-FC2B2C88773A}"/>
              </a:ext>
            </a:extLst>
          </p:cNvPr>
          <p:cNvSpPr>
            <a:spLocks noGrp="1"/>
          </p:cNvSpPr>
          <p:nvPr>
            <p:ph type="title"/>
          </p:nvPr>
        </p:nvSpPr>
        <p:spPr>
          <a:xfrm>
            <a:off x="1103624" y="2211859"/>
            <a:ext cx="3579587" cy="1770003"/>
          </a:xfrm>
        </p:spPr>
        <p:txBody>
          <a:bodyPr>
            <a:normAutofit/>
          </a:bodyPr>
          <a:lstStyle/>
          <a:p>
            <a:r>
              <a:rPr lang="en-US" i="1" dirty="0">
                <a:solidFill>
                  <a:srgbClr val="0070C0"/>
                </a:solidFill>
                <a:latin typeface="IBM Plex Sans" panose="020B0503050203000203" pitchFamily="34" charset="0"/>
              </a:rPr>
              <a:t>Human</a:t>
            </a:r>
            <a:r>
              <a:rPr lang="en-US" dirty="0">
                <a:solidFill>
                  <a:srgbClr val="0070C0"/>
                </a:solidFill>
                <a:latin typeface="IBM Plex Sans" panose="020B0503050203000203" pitchFamily="34" charset="0"/>
              </a:rPr>
              <a:t> – We are responsible</a:t>
            </a:r>
          </a:p>
        </p:txBody>
      </p:sp>
      <p:sp>
        <p:nvSpPr>
          <p:cNvPr id="3" name="Content Placeholder 2">
            <a:extLst>
              <a:ext uri="{FF2B5EF4-FFF2-40B4-BE49-F238E27FC236}">
                <a16:creationId xmlns:a16="http://schemas.microsoft.com/office/drawing/2014/main" id="{3FB42017-68EB-B54E-9EA9-C47E42F1636C}"/>
              </a:ext>
            </a:extLst>
          </p:cNvPr>
          <p:cNvSpPr>
            <a:spLocks noGrp="1"/>
          </p:cNvSpPr>
          <p:nvPr>
            <p:ph idx="1"/>
          </p:nvPr>
        </p:nvSpPr>
        <p:spPr>
          <a:xfrm>
            <a:off x="4978708" y="885651"/>
            <a:ext cx="6525220" cy="4616849"/>
          </a:xfrm>
        </p:spPr>
        <p:txBody>
          <a:bodyPr anchor="ctr">
            <a:normAutofit/>
          </a:bodyPr>
          <a:lstStyle/>
          <a:p>
            <a:pPr marL="0" indent="0">
              <a:buNone/>
            </a:pPr>
            <a:r>
              <a:rPr lang="en-US" sz="2000" i="1" dirty="0">
                <a:latin typeface="IBM Plex Sans" panose="020B0503050203000203" pitchFamily="34" charset="0"/>
              </a:rPr>
              <a:t>“Marginalized people are demonized, deprived. What is the point of making data driven systems ‘fairer’ if they’re going to make institutions colder and more punitive?” – (</a:t>
            </a:r>
            <a:r>
              <a:rPr lang="en-US" sz="2000" i="1" dirty="0" err="1">
                <a:latin typeface="IBM Plex Sans" panose="020B0503050203000203" pitchFamily="34" charset="0"/>
              </a:rPr>
              <a:t>Seeta</a:t>
            </a:r>
            <a:r>
              <a:rPr lang="en-US" sz="2000" i="1" dirty="0">
                <a:latin typeface="IBM Plex Sans" panose="020B0503050203000203" pitchFamily="34" charset="0"/>
              </a:rPr>
              <a:t> Pena ML ICLR 2020)</a:t>
            </a:r>
            <a:endParaRPr lang="en-US" sz="2000" dirty="0">
              <a:effectLst/>
              <a:latin typeface="IBM Plex Sans" panose="020B0503050203000203" pitchFamily="34" charset="0"/>
            </a:endParaRPr>
          </a:p>
          <a:p>
            <a:pPr marL="0" indent="0">
              <a:buNone/>
            </a:pPr>
            <a:br>
              <a:rPr lang="en-US" sz="2000" dirty="0"/>
            </a:br>
            <a:endParaRPr lang="en-US" sz="2000" dirty="0"/>
          </a:p>
        </p:txBody>
      </p:sp>
    </p:spTree>
    <p:extLst>
      <p:ext uri="{BB962C8B-B14F-4D97-AF65-F5344CB8AC3E}">
        <p14:creationId xmlns:p14="http://schemas.microsoft.com/office/powerpoint/2010/main" val="422052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DD302-C0F1-D44D-B101-B2EBEE58EEA0}"/>
              </a:ext>
            </a:extLst>
          </p:cNvPr>
          <p:cNvPicPr>
            <a:picLocks noChangeAspect="1"/>
          </p:cNvPicPr>
          <p:nvPr/>
        </p:nvPicPr>
        <p:blipFill>
          <a:blip r:embed="rId3"/>
          <a:stretch>
            <a:fillRect/>
          </a:stretch>
        </p:blipFill>
        <p:spPr>
          <a:xfrm>
            <a:off x="3842813" y="1042606"/>
            <a:ext cx="4506374" cy="1294218"/>
          </a:xfrm>
          <a:prstGeom prst="rect">
            <a:avLst/>
          </a:prstGeom>
        </p:spPr>
      </p:pic>
      <p:pic>
        <p:nvPicPr>
          <p:cNvPr id="3074" name="Picture 2">
            <a:extLst>
              <a:ext uri="{FF2B5EF4-FFF2-40B4-BE49-F238E27FC236}">
                <a16:creationId xmlns:a16="http://schemas.microsoft.com/office/drawing/2014/main" id="{B67FC616-49AE-4B43-87BA-7A137CFBB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395" y="2586789"/>
            <a:ext cx="7780421" cy="3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1315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4324159" y="982097"/>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Facial Recognition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marL="285750" indent="-285750" algn="l">
              <a:buFont typeface="Arial" panose="020B0604020202020204" pitchFamily="34" charset="0"/>
              <a:buChar char="•"/>
            </a:pPr>
            <a:endParaRPr lang="en-US" sz="2400" dirty="0">
              <a:latin typeface="Times New Roman"/>
            </a:endParaRPr>
          </a:p>
        </p:txBody>
      </p:sp>
      <p:pic>
        <p:nvPicPr>
          <p:cNvPr id="2050" name="Picture 2" descr="Response: Racial and Gender bias in Amazon Rekognition — Commercial AI  System for Analyzing Faces. | by Joy Buolamwini | Medium">
            <a:extLst>
              <a:ext uri="{FF2B5EF4-FFF2-40B4-BE49-F238E27FC236}">
                <a16:creationId xmlns:a16="http://schemas.microsoft.com/office/drawing/2014/main" id="{6EEDBF8A-7DDF-5449-8F18-04F80F2C6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62" t="22292" r="11745" b="14583"/>
          <a:stretch/>
        </p:blipFill>
        <p:spPr bwMode="auto">
          <a:xfrm>
            <a:off x="2745132" y="2274424"/>
            <a:ext cx="7800976" cy="4329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4E2EAC-556E-CF4E-BED7-1703212E78F4}"/>
              </a:ext>
            </a:extLst>
          </p:cNvPr>
          <p:cNvSpPr txBox="1"/>
          <p:nvPr/>
        </p:nvSpPr>
        <p:spPr>
          <a:xfrm>
            <a:off x="404311" y="4171214"/>
            <a:ext cx="1999457" cy="535531"/>
          </a:xfrm>
          <a:prstGeom prst="rect">
            <a:avLst/>
          </a:prstGeom>
          <a:noFill/>
        </p:spPr>
        <p:txBody>
          <a:bodyPr wrap="square" rtlCol="0">
            <a:spAutoFit/>
          </a:bodyPr>
          <a:lstStyle/>
          <a:p>
            <a:pPr>
              <a:lnSpc>
                <a:spcPct val="90000"/>
              </a:lnSpc>
              <a:spcBef>
                <a:spcPct val="0"/>
              </a:spcBef>
            </a:pPr>
            <a:r>
              <a:rPr lang="en-US" sz="3200" dirty="0">
                <a:solidFill>
                  <a:srgbClr val="0070C0"/>
                </a:solidFill>
                <a:latin typeface="IBM Plex Sans" panose="020B0503050203000203" pitchFamily="34" charset="0"/>
                <a:cs typeface="Arial" charset="0"/>
                <a:sym typeface="Arial"/>
              </a:rPr>
              <a:t>Accuracy</a:t>
            </a:r>
          </a:p>
        </p:txBody>
      </p:sp>
    </p:spTree>
    <p:extLst>
      <p:ext uri="{BB962C8B-B14F-4D97-AF65-F5344CB8AC3E}">
        <p14:creationId xmlns:p14="http://schemas.microsoft.com/office/powerpoint/2010/main" val="33142852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928F50-FC41-4E43-BAEC-66C5F77A467B}"/>
              </a:ext>
            </a:extLst>
          </p:cNvPr>
          <p:cNvSpPr txBox="1">
            <a:spLocks/>
          </p:cNvSpPr>
          <p:nvPr/>
        </p:nvSpPr>
        <p:spPr>
          <a:xfrm>
            <a:off x="3825684" y="908083"/>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Language Translation</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marL="285750" indent="-285750" algn="l">
              <a:buFont typeface="Arial" panose="020B0604020202020204" pitchFamily="34" charset="0"/>
              <a:buChar char="•"/>
            </a:pPr>
            <a:endParaRPr lang="en-US" sz="2400" dirty="0">
              <a:latin typeface="Times New Roman"/>
            </a:endParaRPr>
          </a:p>
        </p:txBody>
      </p:sp>
      <p:pic>
        <p:nvPicPr>
          <p:cNvPr id="2" name="Picture 1">
            <a:extLst>
              <a:ext uri="{FF2B5EF4-FFF2-40B4-BE49-F238E27FC236}">
                <a16:creationId xmlns:a16="http://schemas.microsoft.com/office/drawing/2014/main" id="{581F4979-D386-BD40-9490-C550F84E46C2}"/>
              </a:ext>
            </a:extLst>
          </p:cNvPr>
          <p:cNvPicPr>
            <a:picLocks noChangeAspect="1"/>
          </p:cNvPicPr>
          <p:nvPr/>
        </p:nvPicPr>
        <p:blipFill rotWithShape="1">
          <a:blip r:embed="rId3"/>
          <a:srcRect b="28899"/>
          <a:stretch/>
        </p:blipFill>
        <p:spPr>
          <a:xfrm>
            <a:off x="1312794" y="2128543"/>
            <a:ext cx="5589880" cy="1666371"/>
          </a:xfrm>
          <a:prstGeom prst="rect">
            <a:avLst/>
          </a:prstGeom>
        </p:spPr>
      </p:pic>
      <p:pic>
        <p:nvPicPr>
          <p:cNvPr id="7" name="Picture 6">
            <a:extLst>
              <a:ext uri="{FF2B5EF4-FFF2-40B4-BE49-F238E27FC236}">
                <a16:creationId xmlns:a16="http://schemas.microsoft.com/office/drawing/2014/main" id="{62EA8135-7A5A-4644-BE31-86DD9F99165C}"/>
              </a:ext>
            </a:extLst>
          </p:cNvPr>
          <p:cNvPicPr>
            <a:picLocks noChangeAspect="1"/>
          </p:cNvPicPr>
          <p:nvPr/>
        </p:nvPicPr>
        <p:blipFill rotWithShape="1">
          <a:blip r:embed="rId4"/>
          <a:srcRect b="32680"/>
          <a:stretch/>
        </p:blipFill>
        <p:spPr>
          <a:xfrm>
            <a:off x="1645892" y="4344608"/>
            <a:ext cx="5069233" cy="1578523"/>
          </a:xfrm>
          <a:prstGeom prst="rect">
            <a:avLst/>
          </a:prstGeom>
        </p:spPr>
      </p:pic>
      <p:pic>
        <p:nvPicPr>
          <p:cNvPr id="9" name="Picture 8">
            <a:extLst>
              <a:ext uri="{FF2B5EF4-FFF2-40B4-BE49-F238E27FC236}">
                <a16:creationId xmlns:a16="http://schemas.microsoft.com/office/drawing/2014/main" id="{562FAB39-AEE8-4A42-B3AB-C6C00F6215BF}"/>
              </a:ext>
            </a:extLst>
          </p:cNvPr>
          <p:cNvPicPr>
            <a:picLocks noChangeAspect="1"/>
          </p:cNvPicPr>
          <p:nvPr/>
        </p:nvPicPr>
        <p:blipFill>
          <a:blip r:embed="rId5"/>
          <a:stretch>
            <a:fillRect/>
          </a:stretch>
        </p:blipFill>
        <p:spPr>
          <a:xfrm>
            <a:off x="6866816" y="1998032"/>
            <a:ext cx="5211105" cy="1927395"/>
          </a:xfrm>
          <a:prstGeom prst="rect">
            <a:avLst/>
          </a:prstGeom>
        </p:spPr>
      </p:pic>
      <p:pic>
        <p:nvPicPr>
          <p:cNvPr id="10" name="Picture 9">
            <a:extLst>
              <a:ext uri="{FF2B5EF4-FFF2-40B4-BE49-F238E27FC236}">
                <a16:creationId xmlns:a16="http://schemas.microsoft.com/office/drawing/2014/main" id="{A8778125-A7D6-3E41-B7ED-A7C2547A4A5D}"/>
              </a:ext>
            </a:extLst>
          </p:cNvPr>
          <p:cNvPicPr>
            <a:picLocks noChangeAspect="1"/>
          </p:cNvPicPr>
          <p:nvPr/>
        </p:nvPicPr>
        <p:blipFill rotWithShape="1">
          <a:blip r:embed="rId6"/>
          <a:srcRect b="20077"/>
          <a:stretch/>
        </p:blipFill>
        <p:spPr>
          <a:xfrm>
            <a:off x="7084080" y="4279352"/>
            <a:ext cx="4993841" cy="1927395"/>
          </a:xfrm>
          <a:prstGeom prst="rect">
            <a:avLst/>
          </a:prstGeom>
        </p:spPr>
      </p:pic>
      <p:pic>
        <p:nvPicPr>
          <p:cNvPr id="11" name="Picture 10">
            <a:extLst>
              <a:ext uri="{FF2B5EF4-FFF2-40B4-BE49-F238E27FC236}">
                <a16:creationId xmlns:a16="http://schemas.microsoft.com/office/drawing/2014/main" id="{C9C45EAC-97E2-7140-9DBB-0ABE478C7556}"/>
              </a:ext>
            </a:extLst>
          </p:cNvPr>
          <p:cNvPicPr>
            <a:picLocks noChangeAspect="1"/>
          </p:cNvPicPr>
          <p:nvPr/>
        </p:nvPicPr>
        <p:blipFill>
          <a:blip r:embed="rId7"/>
          <a:stretch>
            <a:fillRect/>
          </a:stretch>
        </p:blipFill>
        <p:spPr>
          <a:xfrm>
            <a:off x="8645525" y="6219384"/>
            <a:ext cx="2273300" cy="457200"/>
          </a:xfrm>
          <a:prstGeom prst="rect">
            <a:avLst/>
          </a:prstGeom>
        </p:spPr>
      </p:pic>
      <p:pic>
        <p:nvPicPr>
          <p:cNvPr id="12" name="Picture 11">
            <a:extLst>
              <a:ext uri="{FF2B5EF4-FFF2-40B4-BE49-F238E27FC236}">
                <a16:creationId xmlns:a16="http://schemas.microsoft.com/office/drawing/2014/main" id="{73054D5A-2E33-1D4B-A7FC-00CCC90EF044}"/>
              </a:ext>
            </a:extLst>
          </p:cNvPr>
          <p:cNvPicPr>
            <a:picLocks noChangeAspect="1"/>
          </p:cNvPicPr>
          <p:nvPr/>
        </p:nvPicPr>
        <p:blipFill>
          <a:blip r:embed="rId8"/>
          <a:stretch>
            <a:fillRect/>
          </a:stretch>
        </p:blipFill>
        <p:spPr>
          <a:xfrm>
            <a:off x="3546476" y="5955836"/>
            <a:ext cx="1358900" cy="647700"/>
          </a:xfrm>
          <a:prstGeom prst="rect">
            <a:avLst/>
          </a:prstGeom>
        </p:spPr>
      </p:pic>
    </p:spTree>
    <p:extLst>
      <p:ext uri="{BB962C8B-B14F-4D97-AF65-F5344CB8AC3E}">
        <p14:creationId xmlns:p14="http://schemas.microsoft.com/office/powerpoint/2010/main" val="24495350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Science Pipeline Guidelines">
            <a:extLst>
              <a:ext uri="{FF2B5EF4-FFF2-40B4-BE49-F238E27FC236}">
                <a16:creationId xmlns:a16="http://schemas.microsoft.com/office/drawing/2014/main" id="{2398C3F9-A972-8441-B409-DDD6770E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37" r="20574" b="20437"/>
          <a:stretch/>
        </p:blipFill>
        <p:spPr bwMode="auto">
          <a:xfrm>
            <a:off x="4901117" y="3349940"/>
            <a:ext cx="938210" cy="8765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B2C704-0CF3-6041-8FAA-65CBF147CBD6}"/>
              </a:ext>
            </a:extLst>
          </p:cNvPr>
          <p:cNvSpPr/>
          <p:nvPr/>
        </p:nvSpPr>
        <p:spPr>
          <a:xfrm>
            <a:off x="4828674" y="3195817"/>
            <a:ext cx="986844" cy="1030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928F50-FC41-4E43-BAEC-66C5F77A467B}"/>
              </a:ext>
            </a:extLst>
          </p:cNvPr>
          <p:cNvSpPr txBox="1">
            <a:spLocks/>
          </p:cNvSpPr>
          <p:nvPr/>
        </p:nvSpPr>
        <p:spPr>
          <a:xfrm>
            <a:off x="2618657" y="1288135"/>
            <a:ext cx="9639681" cy="9937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r>
              <a:rPr lang="en-US" sz="3200" dirty="0">
                <a:solidFill>
                  <a:srgbClr val="0070C0"/>
                </a:solidFill>
                <a:latin typeface="IBM Plex Sans" panose="020B0503050203000203" pitchFamily="34" charset="0"/>
                <a:cs typeface="Arial" charset="0"/>
              </a:rPr>
              <a:t>Why did these biases occur?</a:t>
            </a:r>
          </a:p>
        </p:txBody>
      </p:sp>
      <p:sp>
        <p:nvSpPr>
          <p:cNvPr id="4" name="Title 1">
            <a:extLst>
              <a:ext uri="{FF2B5EF4-FFF2-40B4-BE49-F238E27FC236}">
                <a16:creationId xmlns:a16="http://schemas.microsoft.com/office/drawing/2014/main" id="{004BC946-6F3F-B44E-A88A-4EDE02545C91}"/>
              </a:ext>
            </a:extLst>
          </p:cNvPr>
          <p:cNvSpPr txBox="1">
            <a:spLocks/>
          </p:cNvSpPr>
          <p:nvPr/>
        </p:nvSpPr>
        <p:spPr>
          <a:xfrm>
            <a:off x="1645892" y="1991229"/>
            <a:ext cx="5826472" cy="386664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Arial"/>
                <a:ea typeface="Arial"/>
                <a:cs typeface="Arial"/>
                <a:sym typeface="Arial"/>
              </a:defRPr>
            </a:lvl1pPr>
          </a:lstStyle>
          <a:p>
            <a:pPr algn="l"/>
            <a:endParaRPr lang="en-US" sz="2400" dirty="0">
              <a:latin typeface="Times New Roman"/>
            </a:endParaRPr>
          </a:p>
          <a:p>
            <a:pPr algn="l"/>
            <a:endParaRPr lang="en-US" sz="2400" dirty="0">
              <a:latin typeface="Times New Roman"/>
            </a:endParaRPr>
          </a:p>
          <a:p>
            <a:pPr algn="l"/>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a:p>
            <a:pPr marL="285750" indent="-285750" algn="l">
              <a:buFont typeface="Arial" panose="020B0604020202020204" pitchFamily="34" charset="0"/>
              <a:buChar char="•"/>
            </a:pPr>
            <a:endParaRPr lang="en-US" sz="2400" dirty="0">
              <a:latin typeface="Times New Roman"/>
            </a:endParaRPr>
          </a:p>
        </p:txBody>
      </p:sp>
      <p:pic>
        <p:nvPicPr>
          <p:cNvPr id="5124" name="Picture 4" descr="An Overview of Pipeline Workflow to Deploy AI Models with Docker and  Kubernetes – StrataHive">
            <a:extLst>
              <a:ext uri="{FF2B5EF4-FFF2-40B4-BE49-F238E27FC236}">
                <a16:creationId xmlns:a16="http://schemas.microsoft.com/office/drawing/2014/main" id="{869A9DEC-BB43-0246-9FED-475C6CAACC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10" t="15744" r="84605" b="57669"/>
          <a:stretch/>
        </p:blipFill>
        <p:spPr bwMode="auto">
          <a:xfrm>
            <a:off x="2727159" y="3212327"/>
            <a:ext cx="1363579" cy="1354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E3706E-1AD3-3149-B220-CF1B7953AF5E}"/>
              </a:ext>
            </a:extLst>
          </p:cNvPr>
          <p:cNvSpPr txBox="1"/>
          <p:nvPr/>
        </p:nvSpPr>
        <p:spPr>
          <a:xfrm>
            <a:off x="3042111" y="4179732"/>
            <a:ext cx="2294020" cy="461665"/>
          </a:xfrm>
          <a:prstGeom prst="rect">
            <a:avLst/>
          </a:prstGeom>
          <a:noFill/>
        </p:spPr>
        <p:txBody>
          <a:bodyPr wrap="square" rtlCol="0">
            <a:spAutoFit/>
          </a:bodyPr>
          <a:lstStyle/>
          <a:p>
            <a:r>
              <a:rPr lang="en-US" sz="2400" dirty="0"/>
              <a:t>Data</a:t>
            </a:r>
          </a:p>
        </p:txBody>
      </p:sp>
      <p:sp>
        <p:nvSpPr>
          <p:cNvPr id="10" name="TextBox 9">
            <a:extLst>
              <a:ext uri="{FF2B5EF4-FFF2-40B4-BE49-F238E27FC236}">
                <a16:creationId xmlns:a16="http://schemas.microsoft.com/office/drawing/2014/main" id="{1BE709B2-1269-814D-8204-30F39EE8E563}"/>
              </a:ext>
            </a:extLst>
          </p:cNvPr>
          <p:cNvSpPr txBox="1"/>
          <p:nvPr/>
        </p:nvSpPr>
        <p:spPr>
          <a:xfrm>
            <a:off x="4761906" y="4304594"/>
            <a:ext cx="2294020" cy="461665"/>
          </a:xfrm>
          <a:prstGeom prst="rect">
            <a:avLst/>
          </a:prstGeom>
          <a:noFill/>
        </p:spPr>
        <p:txBody>
          <a:bodyPr wrap="square" rtlCol="0">
            <a:spAutoFit/>
          </a:bodyPr>
          <a:lstStyle/>
          <a:p>
            <a:r>
              <a:rPr lang="en-US" sz="2400" dirty="0"/>
              <a:t>ML algorithm</a:t>
            </a:r>
          </a:p>
        </p:txBody>
      </p:sp>
      <p:cxnSp>
        <p:nvCxnSpPr>
          <p:cNvPr id="9" name="Straight Arrow Connector 8">
            <a:extLst>
              <a:ext uri="{FF2B5EF4-FFF2-40B4-BE49-F238E27FC236}">
                <a16:creationId xmlns:a16="http://schemas.microsoft.com/office/drawing/2014/main" id="{F0DE98BE-5890-0849-9128-DE46FAFC99FB}"/>
              </a:ext>
            </a:extLst>
          </p:cNvPr>
          <p:cNvCxnSpPr/>
          <p:nvPr/>
        </p:nvCxnSpPr>
        <p:spPr>
          <a:xfrm>
            <a:off x="3769895" y="3788201"/>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FA484B-DA33-D346-967F-529BF8D21140}"/>
              </a:ext>
            </a:extLst>
          </p:cNvPr>
          <p:cNvCxnSpPr/>
          <p:nvPr/>
        </p:nvCxnSpPr>
        <p:spPr>
          <a:xfrm>
            <a:off x="5884000" y="3788201"/>
            <a:ext cx="992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F58D75-BBFE-AC45-A8AF-DA5758CD6896}"/>
              </a:ext>
            </a:extLst>
          </p:cNvPr>
          <p:cNvSpPr txBox="1"/>
          <p:nvPr/>
        </p:nvSpPr>
        <p:spPr>
          <a:xfrm>
            <a:off x="6974394" y="3566167"/>
            <a:ext cx="2294020" cy="830997"/>
          </a:xfrm>
          <a:prstGeom prst="rect">
            <a:avLst/>
          </a:prstGeom>
          <a:noFill/>
        </p:spPr>
        <p:txBody>
          <a:bodyPr wrap="square" rtlCol="0">
            <a:spAutoFit/>
          </a:bodyPr>
          <a:lstStyle/>
          <a:p>
            <a:r>
              <a:rPr lang="en-US" sz="2400" dirty="0"/>
              <a:t>Prediction</a:t>
            </a:r>
          </a:p>
          <a:p>
            <a:r>
              <a:rPr lang="en-US" sz="2400" dirty="0"/>
              <a:t>output</a:t>
            </a:r>
          </a:p>
        </p:txBody>
      </p:sp>
      <p:sp>
        <p:nvSpPr>
          <p:cNvPr id="11" name="Rectangle 10">
            <a:extLst>
              <a:ext uri="{FF2B5EF4-FFF2-40B4-BE49-F238E27FC236}">
                <a16:creationId xmlns:a16="http://schemas.microsoft.com/office/drawing/2014/main" id="{3793EBFC-8BCD-8D41-8C78-7D35E3CF00D5}"/>
              </a:ext>
            </a:extLst>
          </p:cNvPr>
          <p:cNvSpPr/>
          <p:nvPr/>
        </p:nvSpPr>
        <p:spPr>
          <a:xfrm>
            <a:off x="2859632" y="4830714"/>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mj-lt"/>
                <a:cs typeface="Times New Roman" panose="02020603050405020304" pitchFamily="18" charset="0"/>
              </a:rPr>
              <a:t>Bias in</a:t>
            </a:r>
          </a:p>
        </p:txBody>
      </p:sp>
      <p:sp>
        <p:nvSpPr>
          <p:cNvPr id="19" name="Rectangle 18">
            <a:extLst>
              <a:ext uri="{FF2B5EF4-FFF2-40B4-BE49-F238E27FC236}">
                <a16:creationId xmlns:a16="http://schemas.microsoft.com/office/drawing/2014/main" id="{24A89097-53DB-5542-AB1E-3DB4B99C2E97}"/>
              </a:ext>
            </a:extLst>
          </p:cNvPr>
          <p:cNvSpPr/>
          <p:nvPr/>
        </p:nvSpPr>
        <p:spPr>
          <a:xfrm>
            <a:off x="6876300" y="4832241"/>
            <a:ext cx="1363580" cy="717087"/>
          </a:xfrm>
          <a:prstGeom prst="rect">
            <a:avLst/>
          </a:prstGeom>
          <a:solidFill>
            <a:srgbClr val="9005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mj-lt"/>
                <a:cs typeface="Times New Roman" panose="02020603050405020304" pitchFamily="18" charset="0"/>
              </a:rPr>
              <a:t>Bias out</a:t>
            </a:r>
          </a:p>
        </p:txBody>
      </p:sp>
    </p:spTree>
    <p:extLst>
      <p:ext uri="{BB962C8B-B14F-4D97-AF65-F5344CB8AC3E}">
        <p14:creationId xmlns:p14="http://schemas.microsoft.com/office/powerpoint/2010/main" val="3659237221"/>
      </p:ext>
    </p:extLst>
  </p:cSld>
  <p:clrMapOvr>
    <a:masterClrMapping/>
  </p:clrMapOvr>
  <p:transition spd="med"/>
</p:sld>
</file>

<file path=ppt/theme/theme1.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Watson_Plex_Powerpoint_Template.potx" id="{69F165CB-CDBD-46BD-90BF-6124C756ED52}" vid="{88E303D8-E2E3-4C50-A772-1D558D04C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4602</TotalTime>
  <Words>7076</Words>
  <Application>Microsoft Office PowerPoint</Application>
  <PresentationFormat>Widescreen</PresentationFormat>
  <Paragraphs>499</Paragraphs>
  <Slides>45</Slides>
  <Notes>42</Notes>
  <HiddenSlides>17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Arial</vt:lpstr>
      <vt:lpstr>Avenir</vt:lpstr>
      <vt:lpstr>Calibri</vt:lpstr>
      <vt:lpstr>IBM Plex Sans</vt:lpstr>
      <vt:lpstr>IBM Plex Sans Light</vt:lpstr>
      <vt:lpstr>IBM Plex Sans SemiBold</vt:lpstr>
      <vt:lpstr>Open Sans</vt:lpstr>
      <vt:lpstr>PT Sans</vt:lpstr>
      <vt:lpstr>Raleway</vt:lpstr>
      <vt:lpstr>Raleway ExtraBold</vt:lpstr>
      <vt:lpstr>Raleway Light</vt:lpstr>
      <vt:lpstr>Times New Roman</vt:lpstr>
      <vt:lpstr>Wingdings</vt:lpstr>
      <vt:lpstr>wht_background_2017</vt:lpstr>
      <vt:lpstr>PowerPoint Presentation</vt:lpstr>
      <vt:lpstr>PowerPoint Presentation</vt:lpstr>
      <vt:lpstr>PowerPoint Presentation</vt:lpstr>
      <vt:lpstr>Fairness, Bias, Justice, Equity in AI  Collaborators :  Professor Lynette Yarger, Penn State Professor Payton Fay, North Carolina State University Dr. Sainyam Galhotra, PostDoc @The University of Chicago </vt:lpstr>
      <vt:lpstr>Human – We are responsible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in hiring</vt:lpstr>
      <vt:lpstr>Under representation in IT workforce</vt:lpstr>
      <vt:lpstr>Discriminatory Hiring Practices</vt:lpstr>
      <vt:lpstr>Hiring Stages</vt:lpstr>
      <vt:lpstr>HireVue</vt:lpstr>
      <vt:lpstr>Study 1: Algorithmic equity in the hiring of underrepresented IT job candidates  </vt:lpstr>
      <vt:lpstr>Research Questions</vt:lpstr>
      <vt:lpstr>Equity and Justice</vt:lpstr>
      <vt:lpstr>Equity and Justice relationship</vt:lpstr>
      <vt:lpstr>Interview questions mapping</vt:lpstr>
      <vt:lpstr>Findings</vt:lpstr>
      <vt:lpstr>PowerPoint Presentation</vt:lpstr>
      <vt:lpstr>PowerPoint Presentation</vt:lpstr>
      <vt:lpstr>PowerPoint Presentation</vt:lpstr>
      <vt:lpstr>PowerPoint Presentation</vt:lpstr>
      <vt:lpstr>PowerPoint Presentation</vt:lpstr>
      <vt:lpstr>Study 2 : Tell Me More: The Effects of Mobile Screen Size on Self-Disclosure.</vt:lpstr>
      <vt:lpstr>PowerPoint Presentation</vt:lpstr>
      <vt:lpstr>PowerPoint Presentation</vt:lpstr>
      <vt:lpstr>PowerPoint Presentation</vt:lpstr>
      <vt:lpstr>Research Study</vt:lpstr>
      <vt:lpstr>Hypothesis</vt:lpstr>
      <vt:lpstr>Conclusions</vt:lpstr>
      <vt:lpstr>Research has shown that use of smartphones to access social networking sites actually decreased the likelihood of private information disclosure than using pc (Kisekka, Bagchi-Sen, &amp; Rao, 2013)       </vt:lpstr>
      <vt:lpstr>Others….</vt:lpstr>
      <vt:lpstr>PowerPoint Presentation</vt:lpstr>
      <vt:lpstr>PowerPoint Presentation</vt:lpstr>
      <vt:lpstr>PowerPoint Presentation</vt:lpstr>
      <vt:lpstr>PowerPoint Presentation</vt:lpstr>
      <vt:lpstr>How do I identify use cases for ML or NLP?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Bikalpa Neupane</dc:creator>
  <cp:lastModifiedBy>Bikalpa Neupane</cp:lastModifiedBy>
  <cp:revision>289</cp:revision>
  <dcterms:created xsi:type="dcterms:W3CDTF">2021-09-28T02:41:18Z</dcterms:created>
  <dcterms:modified xsi:type="dcterms:W3CDTF">2022-03-22T23:20:16Z</dcterms:modified>
</cp:coreProperties>
</file>